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51"/>
  </p:notesMasterIdLst>
  <p:sldIdLst>
    <p:sldId id="362" r:id="rId2"/>
    <p:sldId id="358" r:id="rId3"/>
    <p:sldId id="359" r:id="rId4"/>
    <p:sldId id="367" r:id="rId5"/>
    <p:sldId id="357" r:id="rId6"/>
    <p:sldId id="360" r:id="rId7"/>
    <p:sldId id="356" r:id="rId8"/>
    <p:sldId id="324" r:id="rId9"/>
    <p:sldId id="325" r:id="rId10"/>
    <p:sldId id="326" r:id="rId11"/>
    <p:sldId id="366" r:id="rId12"/>
    <p:sldId id="365" r:id="rId13"/>
    <p:sldId id="347" r:id="rId14"/>
    <p:sldId id="327" r:id="rId15"/>
    <p:sldId id="348" r:id="rId16"/>
    <p:sldId id="349" r:id="rId17"/>
    <p:sldId id="328" r:id="rId18"/>
    <p:sldId id="329" r:id="rId19"/>
    <p:sldId id="330" r:id="rId20"/>
    <p:sldId id="331" r:id="rId21"/>
    <p:sldId id="332" r:id="rId22"/>
    <p:sldId id="346" r:id="rId23"/>
    <p:sldId id="368" r:id="rId24"/>
    <p:sldId id="340" r:id="rId25"/>
    <p:sldId id="335" r:id="rId26"/>
    <p:sldId id="336" r:id="rId27"/>
    <p:sldId id="341" r:id="rId28"/>
    <p:sldId id="342" r:id="rId29"/>
    <p:sldId id="343" r:id="rId30"/>
    <p:sldId id="344" r:id="rId31"/>
    <p:sldId id="345" r:id="rId32"/>
    <p:sldId id="337" r:id="rId33"/>
    <p:sldId id="338" r:id="rId34"/>
    <p:sldId id="339" r:id="rId35"/>
    <p:sldId id="333" r:id="rId36"/>
    <p:sldId id="355" r:id="rId37"/>
    <p:sldId id="353" r:id="rId38"/>
    <p:sldId id="363" r:id="rId39"/>
    <p:sldId id="364" r:id="rId40"/>
    <p:sldId id="351" r:id="rId41"/>
    <p:sldId id="352" r:id="rId42"/>
    <p:sldId id="354" r:id="rId43"/>
    <p:sldId id="323" r:id="rId44"/>
    <p:sldId id="273" r:id="rId45"/>
    <p:sldId id="279" r:id="rId46"/>
    <p:sldId id="275" r:id="rId47"/>
    <p:sldId id="276" r:id="rId48"/>
    <p:sldId id="277" r:id="rId49"/>
    <p:sldId id="361"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5" d="100"/>
          <a:sy n="35" d="100"/>
        </p:scale>
        <p:origin x="-76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51C4E6-18E5-4608-BCCE-22D3D0E1559E}" type="datetimeFigureOut">
              <a:rPr lang="en-US" smtClean="0"/>
              <a:pPr/>
              <a:t>9/24/2019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AF0C16-FD9D-4557-BBC7-ED4AAC123AF0}" type="slidenum">
              <a:rPr lang="en-US" smtClean="0"/>
              <a:pPr/>
              <a:t>‹#›</a:t>
            </a:fld>
            <a:endParaRPr lang="en-US"/>
          </a:p>
        </p:txBody>
      </p:sp>
    </p:spTree>
    <p:extLst>
      <p:ext uri="{BB962C8B-B14F-4D97-AF65-F5344CB8AC3E}">
        <p14:creationId xmlns:p14="http://schemas.microsoft.com/office/powerpoint/2010/main" val="1483085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F065A5-C029-44FB-8701-115FFAF4AA1A}"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F065A5-C029-44FB-8701-115FFAF4AA1A}"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F065A5-C029-44FB-8701-115FFAF4AA1A}"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DFB1B-D9A3-4574-8970-A608DEF5B197}" type="slidenum">
              <a:rPr lang="en-US" smtClean="0"/>
              <a:pPr/>
              <a:t>29</a:t>
            </a:fld>
            <a:endParaRPr lang="en-US"/>
          </a:p>
        </p:txBody>
      </p:sp>
    </p:spTree>
    <p:extLst>
      <p:ext uri="{BB962C8B-B14F-4D97-AF65-F5344CB8AC3E}">
        <p14:creationId xmlns:p14="http://schemas.microsoft.com/office/powerpoint/2010/main" val="2586467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9700" name="Slide Number Placeholder 3"/>
          <p:cNvSpPr>
            <a:spLocks noGrp="1"/>
          </p:cNvSpPr>
          <p:nvPr>
            <p:ph type="sldNum" sz="quarter" idx="5"/>
          </p:nvPr>
        </p:nvSpPr>
        <p:spPr bwMode="auto">
          <a:noFill/>
          <a:ln>
            <a:miter lim="800000"/>
            <a:headEnd/>
            <a:tailEnd/>
          </a:ln>
        </p:spPr>
        <p:txBody>
          <a:bodyPr/>
          <a:lstStyle/>
          <a:p>
            <a:fld id="{08DFADF6-4494-4F7F-881C-37C875EC1253}" type="slidenum">
              <a:rPr lang="en-US" smtClean="0">
                <a:solidFill>
                  <a:srgbClr val="000000"/>
                </a:solidFill>
              </a:rPr>
              <a:pPr/>
              <a:t>38</a:t>
            </a:fld>
            <a:endParaRPr 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a:lstStyle/>
          <a:p>
            <a:fld id="{0B743158-621F-44F4-981B-6C7973ACEDD6}" type="slidenum">
              <a:rPr lang="en-US" smtClean="0"/>
              <a:pPr/>
              <a:t>39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9/24/2019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9/24/2019</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9/24/2019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9/24/2019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9/24/2019</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9/24/2019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0.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0.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10.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3.png"/></Relationships>
</file>

<file path=ppt/slides/_rels/slide25.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45.jpeg"/><Relationship Id="rId7" Type="http://schemas.openxmlformats.org/officeDocument/2006/relationships/image" Target="../media/image49.jpeg"/><Relationship Id="rId12" Type="http://schemas.openxmlformats.org/officeDocument/2006/relationships/image" Target="../media/image54.jpe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emf"/></Relationships>
</file>

<file path=ppt/slides/_rels/slide26.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68.jpeg"/><Relationship Id="rId13" Type="http://schemas.openxmlformats.org/officeDocument/2006/relationships/image" Target="../media/image73.jpeg"/><Relationship Id="rId3" Type="http://schemas.openxmlformats.org/officeDocument/2006/relationships/image" Target="../media/image63.jpeg"/><Relationship Id="rId7" Type="http://schemas.openxmlformats.org/officeDocument/2006/relationships/image" Target="../media/image67.jpeg"/><Relationship Id="rId12" Type="http://schemas.openxmlformats.org/officeDocument/2006/relationships/image" Target="../media/image72.jpeg"/><Relationship Id="rId2"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image" Target="../media/image66.jpeg"/><Relationship Id="rId11" Type="http://schemas.openxmlformats.org/officeDocument/2006/relationships/image" Target="../media/image71.jpeg"/><Relationship Id="rId5" Type="http://schemas.openxmlformats.org/officeDocument/2006/relationships/image" Target="../media/image65.jpeg"/><Relationship Id="rId15" Type="http://schemas.openxmlformats.org/officeDocument/2006/relationships/image" Target="../media/image75.jpeg"/><Relationship Id="rId10" Type="http://schemas.openxmlformats.org/officeDocument/2006/relationships/image" Target="../media/image70.jpeg"/><Relationship Id="rId4" Type="http://schemas.openxmlformats.org/officeDocument/2006/relationships/image" Target="../media/image64.jpeg"/><Relationship Id="rId9" Type="http://schemas.openxmlformats.org/officeDocument/2006/relationships/image" Target="../media/image69.jpeg"/><Relationship Id="rId14" Type="http://schemas.openxmlformats.org/officeDocument/2006/relationships/image" Target="../media/image74.jpeg"/></Relationships>
</file>

<file path=ppt/slides/_rels/slide29.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6.jpeg"/><Relationship Id="rId7" Type="http://schemas.openxmlformats.org/officeDocument/2006/relationships/image" Target="../media/image8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 Id="rId9" Type="http://schemas.openxmlformats.org/officeDocument/2006/relationships/image" Target="../media/image82.jpe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89.gif"/><Relationship Id="rId13" Type="http://schemas.openxmlformats.org/officeDocument/2006/relationships/image" Target="../media/image94.jpeg"/><Relationship Id="rId3" Type="http://schemas.openxmlformats.org/officeDocument/2006/relationships/image" Target="../media/image84.jpeg"/><Relationship Id="rId7" Type="http://schemas.openxmlformats.org/officeDocument/2006/relationships/image" Target="../media/image88.jpeg"/><Relationship Id="rId12" Type="http://schemas.openxmlformats.org/officeDocument/2006/relationships/image" Target="../media/image93.jpeg"/><Relationship Id="rId2" Type="http://schemas.openxmlformats.org/officeDocument/2006/relationships/image" Target="../media/image83.jpeg"/><Relationship Id="rId1" Type="http://schemas.openxmlformats.org/officeDocument/2006/relationships/slideLayout" Target="../slideLayouts/slideLayout7.xml"/><Relationship Id="rId6" Type="http://schemas.openxmlformats.org/officeDocument/2006/relationships/image" Target="../media/image87.jpeg"/><Relationship Id="rId11" Type="http://schemas.openxmlformats.org/officeDocument/2006/relationships/image" Target="../media/image92.jpeg"/><Relationship Id="rId5" Type="http://schemas.openxmlformats.org/officeDocument/2006/relationships/image" Target="../media/image86.jpeg"/><Relationship Id="rId15" Type="http://schemas.openxmlformats.org/officeDocument/2006/relationships/image" Target="../media/image96.jpeg"/><Relationship Id="rId10" Type="http://schemas.openxmlformats.org/officeDocument/2006/relationships/image" Target="../media/image91.jpeg"/><Relationship Id="rId4" Type="http://schemas.openxmlformats.org/officeDocument/2006/relationships/image" Target="../media/image85.jpeg"/><Relationship Id="rId9" Type="http://schemas.openxmlformats.org/officeDocument/2006/relationships/image" Target="../media/image90.jpeg"/><Relationship Id="rId14" Type="http://schemas.openxmlformats.org/officeDocument/2006/relationships/image" Target="../media/image95.jpeg"/></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7.xml"/><Relationship Id="rId6" Type="http://schemas.openxmlformats.org/officeDocument/2006/relationships/image" Target="../media/image101.jpeg"/><Relationship Id="rId5" Type="http://schemas.openxmlformats.org/officeDocument/2006/relationships/image" Target="../media/image100.jpeg"/><Relationship Id="rId4" Type="http://schemas.openxmlformats.org/officeDocument/2006/relationships/image" Target="../media/image99.jpeg"/></Relationships>
</file>

<file path=ppt/slides/_rels/slide33.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3.xml"/><Relationship Id="rId5" Type="http://schemas.openxmlformats.org/officeDocument/2006/relationships/image" Target="../media/image110.jpeg"/><Relationship Id="rId4" Type="http://schemas.openxmlformats.org/officeDocument/2006/relationships/image" Target="../media/image109.jpeg"/></Relationships>
</file>

<file path=ppt/slides/_rels/slide47.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a:solidFill>
            <a:schemeClr val="accent2">
              <a:lumMod val="20000"/>
              <a:lumOff val="80000"/>
            </a:schemeClr>
          </a:solidFill>
        </p:spPr>
        <p:txBody>
          <a:bodyPr rtlCol="0" anchor="ctr">
            <a:normAutofit fontScale="90000"/>
          </a:bodyPr>
          <a:lstStyle/>
          <a:p>
            <a:pPr eaLnBrk="1" fontAlgn="auto" hangingPunct="1">
              <a:spcAft>
                <a:spcPts val="0"/>
              </a:spcAft>
              <a:defRPr/>
            </a:pPr>
            <a:r>
              <a:rPr lang="ne-NP" dirty="0" smtClean="0">
                <a:cs typeface="Kalimati" pitchFamily="2"/>
              </a:rPr>
              <a:t/>
            </a:r>
            <a:br>
              <a:rPr lang="ne-NP" dirty="0" smtClean="0">
                <a:cs typeface="Kalimati" pitchFamily="2"/>
              </a:rPr>
            </a:br>
            <a:r>
              <a:rPr lang="ne-NP" dirty="0" smtClean="0">
                <a:cs typeface="Kalimati" pitchFamily="2"/>
              </a:rPr>
              <a:t/>
            </a:r>
            <a:br>
              <a:rPr lang="ne-NP" dirty="0" smtClean="0">
                <a:cs typeface="Kalimati" pitchFamily="2"/>
              </a:rPr>
            </a:br>
            <a:r>
              <a:rPr lang="ne-NP" sz="3100" b="1" dirty="0" smtClean="0">
                <a:solidFill>
                  <a:schemeClr val="tx1"/>
                </a:solidFill>
                <a:cs typeface="Kalimati" pitchFamily="2"/>
              </a:rPr>
              <a:t>विषादी सम्वन्धी कानूनी व्यवस्था र विषादी व्यवस्थापनमा  व्यवसायीहरुको भूमिका </a:t>
            </a:r>
            <a:r>
              <a:rPr lang="ne-NP" sz="4000" dirty="0">
                <a:cs typeface="Kalimati" pitchFamily="2"/>
              </a:rPr>
              <a:t/>
            </a:r>
            <a:br>
              <a:rPr lang="ne-NP" sz="4000" dirty="0">
                <a:cs typeface="Kalimati" pitchFamily="2"/>
              </a:rPr>
            </a:br>
            <a:endParaRPr lang="en-US" sz="4000" dirty="0">
              <a:cs typeface="Kalimati" pitchFamily="2"/>
            </a:endParaRPr>
          </a:p>
        </p:txBody>
      </p:sp>
      <p:pic>
        <p:nvPicPr>
          <p:cNvPr id="3075" name="Picture 2" descr="http://www.nepaltrekkingtours.com/images/about-nepal.jpg"/>
          <p:cNvPicPr>
            <a:picLocks noChangeAspect="1" noChangeArrowheads="1"/>
          </p:cNvPicPr>
          <p:nvPr/>
        </p:nvPicPr>
        <p:blipFill>
          <a:blip r:embed="rId2" cstate="print"/>
          <a:srcRect/>
          <a:stretch>
            <a:fillRect/>
          </a:stretch>
        </p:blipFill>
        <p:spPr bwMode="auto">
          <a:xfrm>
            <a:off x="4851400" y="1382713"/>
            <a:ext cx="4137025" cy="1905000"/>
          </a:xfrm>
          <a:prstGeom prst="rect">
            <a:avLst/>
          </a:prstGeom>
          <a:noFill/>
          <a:ln w="9525">
            <a:noFill/>
            <a:miter lim="800000"/>
            <a:headEnd/>
            <a:tailEnd/>
          </a:ln>
        </p:spPr>
      </p:pic>
      <p:pic>
        <p:nvPicPr>
          <p:cNvPr id="5" name="Picture 2" descr="http://t2.gstatic.com/images?q=tbn:ANd9GcQ_8sUO4CZh_1sW82cLyve8OiK9A0TuaApTnpCLUva1Q9N2jCT6AA"/>
          <p:cNvPicPr>
            <a:picLocks noGrp="1" noChangeAspect="1" noChangeArrowheads="1"/>
          </p:cNvPicPr>
          <p:nvPr>
            <p:ph idx="1"/>
          </p:nvPr>
        </p:nvPicPr>
        <p:blipFill>
          <a:blip r:embed="rId3" cstate="print"/>
          <a:srcRect/>
          <a:stretch>
            <a:fillRect/>
          </a:stretch>
        </p:blipFill>
        <p:spPr>
          <a:xfrm>
            <a:off x="327178" y="1488665"/>
            <a:ext cx="1481221" cy="1688592"/>
          </a:xfrm>
          <a:prstGeom prst="ellipse">
            <a:avLst/>
          </a:prstGeom>
          <a:ln w="190500" cap="rnd">
            <a:solidFill>
              <a:srgbClr val="C8C6BD"/>
            </a:solidFill>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Subtitle 2"/>
          <p:cNvSpPr txBox="1">
            <a:spLocks/>
          </p:cNvSpPr>
          <p:nvPr/>
        </p:nvSpPr>
        <p:spPr bwMode="auto">
          <a:xfrm>
            <a:off x="1389063" y="5570538"/>
            <a:ext cx="7543800" cy="914400"/>
          </a:xfrm>
          <a:prstGeom prst="rect">
            <a:avLst/>
          </a:prstGeom>
          <a:solidFill>
            <a:schemeClr val="accent5">
              <a:lumMod val="20000"/>
              <a:lumOff val="80000"/>
            </a:schemeClr>
          </a:solidFill>
          <a:ln w="9525">
            <a:noFill/>
            <a:miter lim="800000"/>
            <a:headEnd/>
            <a:tailEnd/>
          </a:ln>
          <a:effectLst/>
        </p:spPr>
        <p:txBody>
          <a:bodyPr/>
          <a:lstStyle/>
          <a:p>
            <a:pPr algn="ctr" eaLnBrk="1" fontAlgn="auto" hangingPunct="1">
              <a:spcBef>
                <a:spcPct val="20000"/>
              </a:spcBef>
              <a:spcAft>
                <a:spcPts val="0"/>
              </a:spcAft>
              <a:defRPr/>
            </a:pPr>
            <a:r>
              <a:rPr lang="ne-NP" sz="1600" b="1" kern="0" dirty="0">
                <a:latin typeface="+mn-lt"/>
                <a:cs typeface="Kalimati" pitchFamily="2"/>
              </a:rPr>
              <a:t>परशु राम अधिकारी</a:t>
            </a:r>
            <a:r>
              <a:rPr lang="en-US" sz="1600" kern="0" dirty="0">
                <a:latin typeface="+mn-lt"/>
                <a:cs typeface="Kalimati" pitchFamily="2"/>
              </a:rPr>
              <a:t>,</a:t>
            </a:r>
            <a:r>
              <a:rPr lang="ne-NP" sz="1600" kern="0" dirty="0">
                <a:latin typeface="+mn-lt"/>
                <a:cs typeface="Kalimati" pitchFamily="2"/>
              </a:rPr>
              <a:t> </a:t>
            </a:r>
            <a:r>
              <a:rPr lang="ne-NP" kern="0" dirty="0">
                <a:latin typeface="+mn-lt"/>
                <a:cs typeface="Kalimati" pitchFamily="2"/>
              </a:rPr>
              <a:t>वरिष्ठ वाली संरक्षण अधिकृत </a:t>
            </a:r>
            <a:r>
              <a:rPr lang="en-US" kern="0" dirty="0">
                <a:latin typeface="+mn-lt"/>
                <a:cs typeface="Kalimati" pitchFamily="2"/>
              </a:rPr>
              <a:t>             </a:t>
            </a:r>
            <a:endParaRPr lang="ne-NP" kern="0" dirty="0">
              <a:latin typeface="+mn-lt"/>
              <a:cs typeface="Kalimati" pitchFamily="2"/>
            </a:endParaRPr>
          </a:p>
          <a:p>
            <a:pPr algn="ctr" eaLnBrk="1" fontAlgn="auto" hangingPunct="1">
              <a:spcBef>
                <a:spcPct val="20000"/>
              </a:spcBef>
              <a:spcAft>
                <a:spcPts val="0"/>
              </a:spcAft>
              <a:defRPr/>
            </a:pPr>
            <a:r>
              <a:rPr lang="en-US" kern="0" dirty="0">
                <a:latin typeface="+mn-lt"/>
                <a:cs typeface="Kalimati" pitchFamily="2"/>
              </a:rPr>
              <a:t> </a:t>
            </a:r>
            <a:r>
              <a:rPr lang="ne-NP" kern="0" dirty="0">
                <a:latin typeface="+mn-lt"/>
                <a:cs typeface="Kalimati" pitchFamily="2"/>
              </a:rPr>
              <a:t>प्लान्ट क्वारेन्टिन एवं विषादी व्यवस्थापन केन्द्र</a:t>
            </a:r>
          </a:p>
          <a:p>
            <a:pPr algn="ctr" eaLnBrk="1" fontAlgn="auto" hangingPunct="1">
              <a:spcBef>
                <a:spcPct val="20000"/>
              </a:spcBef>
              <a:spcAft>
                <a:spcPts val="0"/>
              </a:spcAft>
              <a:defRPr/>
            </a:pPr>
            <a:r>
              <a:rPr lang="ne-NP" kern="0" dirty="0">
                <a:latin typeface="+mn-lt"/>
                <a:cs typeface="Kalimati" pitchFamily="2"/>
              </a:rPr>
              <a:t>मोबाइल न ९८४१५६४८०४</a:t>
            </a:r>
          </a:p>
          <a:p>
            <a:pPr algn="ctr" eaLnBrk="1" fontAlgn="auto" hangingPunct="1">
              <a:spcBef>
                <a:spcPct val="20000"/>
              </a:spcBef>
              <a:spcAft>
                <a:spcPts val="0"/>
              </a:spcAft>
              <a:defRPr/>
            </a:pPr>
            <a:r>
              <a:rPr lang="en-US" sz="2000" kern="0" dirty="0" err="1">
                <a:latin typeface="+mn-lt"/>
                <a:cs typeface="Kalimati" pitchFamily="2"/>
              </a:rPr>
              <a:t>parashu.adhikari@gmail.com</a:t>
            </a:r>
            <a:endParaRPr lang="en-US" sz="2000" kern="0" dirty="0">
              <a:latin typeface="+mn-lt"/>
              <a:cs typeface="Kalimati" pitchFamily="2"/>
            </a:endParaRPr>
          </a:p>
          <a:p>
            <a:pPr algn="ctr" eaLnBrk="1" fontAlgn="auto" hangingPunct="1">
              <a:spcBef>
                <a:spcPct val="20000"/>
              </a:spcBef>
              <a:spcAft>
                <a:spcPts val="0"/>
              </a:spcAft>
              <a:defRPr/>
            </a:pPr>
            <a:endParaRPr lang="en-US" kern="0" dirty="0">
              <a:latin typeface="+mn-lt"/>
              <a:cs typeface="+mn-cs"/>
            </a:endParaRPr>
          </a:p>
        </p:txBody>
      </p:sp>
      <p:pic>
        <p:nvPicPr>
          <p:cNvPr id="3078" name="Picture 2"/>
          <p:cNvPicPr>
            <a:picLocks noChangeAspect="1" noChangeArrowheads="1"/>
          </p:cNvPicPr>
          <p:nvPr/>
        </p:nvPicPr>
        <p:blipFill>
          <a:blip r:embed="rId4" cstate="print"/>
          <a:srcRect/>
          <a:stretch>
            <a:fillRect/>
          </a:stretch>
        </p:blipFill>
        <p:spPr bwMode="auto">
          <a:xfrm>
            <a:off x="1098550" y="3741738"/>
            <a:ext cx="1628775" cy="1562100"/>
          </a:xfrm>
          <a:prstGeom prst="rect">
            <a:avLst/>
          </a:prstGeom>
          <a:noFill/>
          <a:ln w="9525">
            <a:noFill/>
            <a:miter lim="800000"/>
            <a:headEnd/>
            <a:tailEnd/>
          </a:ln>
        </p:spPr>
      </p:pic>
      <p:grpSp>
        <p:nvGrpSpPr>
          <p:cNvPr id="3" name="Group 7"/>
          <p:cNvGrpSpPr>
            <a:grpSpLocks/>
          </p:cNvGrpSpPr>
          <p:nvPr/>
        </p:nvGrpSpPr>
        <p:grpSpPr bwMode="auto">
          <a:xfrm>
            <a:off x="3319463" y="3898900"/>
            <a:ext cx="5791200" cy="1200150"/>
            <a:chOff x="2590800" y="762000"/>
            <a:chExt cx="6305550" cy="1971675"/>
          </a:xfrm>
        </p:grpSpPr>
        <p:pic>
          <p:nvPicPr>
            <p:cNvPr id="3081" name="Picture 3"/>
            <p:cNvPicPr>
              <a:picLocks noChangeAspect="1" noChangeArrowheads="1"/>
            </p:cNvPicPr>
            <p:nvPr/>
          </p:nvPicPr>
          <p:blipFill>
            <a:blip r:embed="rId5" cstate="print"/>
            <a:srcRect/>
            <a:stretch>
              <a:fillRect/>
            </a:stretch>
          </p:blipFill>
          <p:spPr bwMode="auto">
            <a:xfrm>
              <a:off x="2590800" y="838200"/>
              <a:ext cx="3000375" cy="1895475"/>
            </a:xfrm>
            <a:prstGeom prst="rect">
              <a:avLst/>
            </a:prstGeom>
            <a:noFill/>
            <a:ln w="9525">
              <a:noFill/>
              <a:miter lim="800000"/>
              <a:headEnd/>
              <a:tailEnd/>
            </a:ln>
          </p:spPr>
        </p:pic>
        <p:pic>
          <p:nvPicPr>
            <p:cNvPr id="3082" name="Picture 4"/>
            <p:cNvPicPr>
              <a:picLocks noChangeAspect="1" noChangeArrowheads="1"/>
            </p:cNvPicPr>
            <p:nvPr/>
          </p:nvPicPr>
          <p:blipFill>
            <a:blip r:embed="rId6" cstate="print"/>
            <a:srcRect/>
            <a:stretch>
              <a:fillRect/>
            </a:stretch>
          </p:blipFill>
          <p:spPr bwMode="auto">
            <a:xfrm>
              <a:off x="5715000" y="762000"/>
              <a:ext cx="3181350" cy="1962150"/>
            </a:xfrm>
            <a:prstGeom prst="rect">
              <a:avLst/>
            </a:prstGeom>
            <a:noFill/>
            <a:ln w="9525">
              <a:noFill/>
              <a:miter lim="800000"/>
              <a:headEnd/>
              <a:tailEnd/>
            </a:ln>
          </p:spPr>
        </p:pic>
      </p:grpSp>
      <p:pic>
        <p:nvPicPr>
          <p:cNvPr id="3080" name="Picture 3"/>
          <p:cNvPicPr>
            <a:picLocks noChangeAspect="1" noChangeArrowheads="1"/>
          </p:cNvPicPr>
          <p:nvPr/>
        </p:nvPicPr>
        <p:blipFill>
          <a:blip r:embed="rId7" cstate="print"/>
          <a:srcRect/>
          <a:stretch>
            <a:fillRect/>
          </a:stretch>
        </p:blipFill>
        <p:spPr bwMode="auto">
          <a:xfrm>
            <a:off x="1912938" y="1384300"/>
            <a:ext cx="2971800" cy="2281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381000"/>
            <a:ext cx="7467600" cy="868362"/>
          </a:xfrm>
        </p:spPr>
        <p:txBody>
          <a:bodyPr>
            <a:normAutofit fontScale="90000"/>
          </a:bodyPr>
          <a:lstStyle/>
          <a:p>
            <a:r>
              <a:rPr lang="ne-NP" sz="4400" dirty="0" smtClean="0">
                <a:cs typeface="Kalimati" pitchFamily="2"/>
              </a:rPr>
              <a:t>                                        </a:t>
            </a:r>
            <a:r>
              <a:rPr lang="ne-NP" b="1" dirty="0" smtClean="0">
                <a:solidFill>
                  <a:srgbClr val="FF0000"/>
                </a:solidFill>
                <a:cs typeface="Kalimati" pitchFamily="2"/>
              </a:rPr>
              <a:t>विषादी व्यवसायी दर्ता</a:t>
            </a:r>
            <a:r>
              <a:rPr lang="en-US" b="1" dirty="0" smtClean="0">
                <a:solidFill>
                  <a:srgbClr val="FF0000"/>
                </a:solidFill>
                <a:cs typeface="Kalimati" pitchFamily="2"/>
              </a:rPr>
              <a:t>,</a:t>
            </a:r>
            <a:r>
              <a:rPr lang="ne-NP" b="1" dirty="0" smtClean="0">
                <a:solidFill>
                  <a:srgbClr val="FF0000"/>
                </a:solidFill>
                <a:cs typeface="Kalimati" pitchFamily="2"/>
              </a:rPr>
              <a:t>नविकरण र खारेजी</a:t>
            </a:r>
            <a:endParaRPr lang="en-US" b="1" dirty="0">
              <a:solidFill>
                <a:srgbClr val="FF0000"/>
              </a:solidFill>
            </a:endParaRPr>
          </a:p>
        </p:txBody>
      </p:sp>
      <p:sp>
        <p:nvSpPr>
          <p:cNvPr id="2" name="Content Placeholder 1"/>
          <p:cNvSpPr>
            <a:spLocks noGrp="1"/>
          </p:cNvSpPr>
          <p:nvPr>
            <p:ph sz="quarter" idx="1"/>
          </p:nvPr>
        </p:nvSpPr>
        <p:spPr>
          <a:xfrm>
            <a:off x="0" y="1447800"/>
            <a:ext cx="9144000" cy="5410200"/>
          </a:xfrm>
        </p:spPr>
        <p:txBody>
          <a:bodyPr/>
          <a:lstStyle/>
          <a:p>
            <a:r>
              <a:rPr lang="ne-NP" dirty="0" smtClean="0">
                <a:cs typeface="Kalimati" pitchFamily="2"/>
              </a:rPr>
              <a:t>१ आयातकर्ता </a:t>
            </a:r>
            <a:r>
              <a:rPr lang="en-US" dirty="0" smtClean="0">
                <a:cs typeface="Kalimati" pitchFamily="2"/>
              </a:rPr>
              <a:t>(Importer )</a:t>
            </a:r>
            <a:endParaRPr lang="ne-NP" dirty="0" smtClean="0">
              <a:cs typeface="Kalimati" pitchFamily="2"/>
            </a:endParaRPr>
          </a:p>
          <a:p>
            <a:r>
              <a:rPr lang="ne-NP" dirty="0" smtClean="0">
                <a:cs typeface="Kalimati" pitchFamily="2"/>
              </a:rPr>
              <a:t>२ संश्लेक्षणकर्ता </a:t>
            </a:r>
            <a:r>
              <a:rPr lang="en-US" dirty="0" smtClean="0">
                <a:cs typeface="Kalimati" pitchFamily="2"/>
              </a:rPr>
              <a:t>(Formulator)</a:t>
            </a:r>
            <a:endParaRPr lang="ne-NP" dirty="0" smtClean="0">
              <a:cs typeface="Kalimati" pitchFamily="2"/>
            </a:endParaRPr>
          </a:p>
          <a:p>
            <a:endParaRPr lang="ne-NP" dirty="0" smtClean="0">
              <a:cs typeface="Kalimati" pitchFamily="2"/>
            </a:endParaRPr>
          </a:p>
          <a:p>
            <a:r>
              <a:rPr lang="ne-NP" dirty="0" smtClean="0">
                <a:cs typeface="Kalimati" pitchFamily="2"/>
              </a:rPr>
              <a:t>३ छर्कने व्यवसायी </a:t>
            </a:r>
            <a:r>
              <a:rPr lang="en-US" dirty="0" smtClean="0">
                <a:cs typeface="Kalimati" pitchFamily="2"/>
              </a:rPr>
              <a:t>(Applicator)</a:t>
            </a:r>
            <a:endParaRPr lang="ne-NP" dirty="0" smtClean="0">
              <a:cs typeface="Kalimati" pitchFamily="2"/>
            </a:endParaRPr>
          </a:p>
          <a:p>
            <a:r>
              <a:rPr lang="ne-NP" dirty="0" smtClean="0">
                <a:cs typeface="Kalimati" pitchFamily="2"/>
              </a:rPr>
              <a:t>४ खुद्रा विक्रेता </a:t>
            </a:r>
            <a:r>
              <a:rPr lang="en-US" dirty="0" smtClean="0">
                <a:cs typeface="Kalimati" pitchFamily="2"/>
              </a:rPr>
              <a:t>(Pesticide Reseller)</a:t>
            </a:r>
            <a:endParaRPr lang="en-US" dirty="0">
              <a:cs typeface="Kalimati" pitchFamily="2"/>
            </a:endParaRPr>
          </a:p>
        </p:txBody>
      </p:sp>
      <p:sp>
        <p:nvSpPr>
          <p:cNvPr id="4" name="Right Brace 3"/>
          <p:cNvSpPr/>
          <p:nvPr/>
        </p:nvSpPr>
        <p:spPr>
          <a:xfrm>
            <a:off x="4953000" y="1371600"/>
            <a:ext cx="457200"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5562600" y="1371600"/>
            <a:ext cx="3276600" cy="707886"/>
          </a:xfrm>
          <a:prstGeom prst="rect">
            <a:avLst/>
          </a:prstGeom>
          <a:noFill/>
        </p:spPr>
        <p:txBody>
          <a:bodyPr wrap="square" rtlCol="0">
            <a:spAutoFit/>
          </a:bodyPr>
          <a:lstStyle/>
          <a:p>
            <a:r>
              <a:rPr lang="ne-NP" sz="2000" dirty="0" smtClean="0">
                <a:cs typeface="Kalimati" pitchFamily="2"/>
              </a:rPr>
              <a:t>संघमा दर्ता र खारेजीको काम हुने</a:t>
            </a:r>
            <a:endParaRPr lang="en-US" sz="2000" dirty="0">
              <a:cs typeface="Kalimati" pitchFamily="2"/>
            </a:endParaRPr>
          </a:p>
        </p:txBody>
      </p:sp>
      <p:sp>
        <p:nvSpPr>
          <p:cNvPr id="6" name="Right Brace 5"/>
          <p:cNvSpPr/>
          <p:nvPr/>
        </p:nvSpPr>
        <p:spPr>
          <a:xfrm>
            <a:off x="5715000" y="2895600"/>
            <a:ext cx="457200"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6400800" y="2895600"/>
            <a:ext cx="2514600" cy="707886"/>
          </a:xfrm>
          <a:prstGeom prst="rect">
            <a:avLst/>
          </a:prstGeom>
          <a:noFill/>
        </p:spPr>
        <p:txBody>
          <a:bodyPr wrap="square" rtlCol="0">
            <a:spAutoFit/>
          </a:bodyPr>
          <a:lstStyle/>
          <a:p>
            <a:r>
              <a:rPr lang="ne-NP" sz="2000" dirty="0" smtClean="0">
                <a:cs typeface="Kalimati" pitchFamily="2"/>
              </a:rPr>
              <a:t>प्रदेशमा दर्ता</a:t>
            </a:r>
            <a:r>
              <a:rPr lang="en-US" sz="2000" dirty="0" smtClean="0">
                <a:cs typeface="Kalimati" pitchFamily="2"/>
              </a:rPr>
              <a:t>,</a:t>
            </a:r>
            <a:r>
              <a:rPr lang="ne-NP" sz="2000" dirty="0" smtClean="0">
                <a:cs typeface="Kalimati" pitchFamily="2"/>
              </a:rPr>
              <a:t>नविकरण र खारेजीको काम हुने</a:t>
            </a:r>
            <a:endParaRPr lang="en-US" sz="2000" dirty="0">
              <a:cs typeface="Kalimati" pitchFamily="2"/>
            </a:endParaRPr>
          </a:p>
        </p:txBody>
      </p:sp>
      <p:sp>
        <p:nvSpPr>
          <p:cNvPr id="8" name="TextBox 7"/>
          <p:cNvSpPr txBox="1"/>
          <p:nvPr/>
        </p:nvSpPr>
        <p:spPr>
          <a:xfrm>
            <a:off x="228600" y="4267200"/>
            <a:ext cx="8915400" cy="2431435"/>
          </a:xfrm>
          <a:prstGeom prst="rect">
            <a:avLst/>
          </a:prstGeom>
          <a:noFill/>
        </p:spPr>
        <p:txBody>
          <a:bodyPr wrap="square" rtlCol="0">
            <a:spAutoFit/>
          </a:bodyPr>
          <a:lstStyle/>
          <a:p>
            <a:pPr>
              <a:buFont typeface="Arial" pitchFamily="34" charset="0"/>
              <a:buChar char="•"/>
            </a:pPr>
            <a:r>
              <a:rPr lang="ne-NP" sz="2200" dirty="0" smtClean="0">
                <a:cs typeface="Kalimati" pitchFamily="2"/>
              </a:rPr>
              <a:t>विषादी द्ता गरेरमात्र कारोबार गर्ने</a:t>
            </a:r>
            <a:r>
              <a:rPr lang="en-US" sz="2200" dirty="0" smtClean="0">
                <a:cs typeface="Kalimati" pitchFamily="2"/>
              </a:rPr>
              <a:t>,</a:t>
            </a:r>
            <a:endParaRPr lang="ne-NP" sz="2200" dirty="0" smtClean="0">
              <a:cs typeface="Kalimati" pitchFamily="2"/>
            </a:endParaRPr>
          </a:p>
          <a:p>
            <a:pPr>
              <a:buFont typeface="Arial" pitchFamily="34" charset="0"/>
              <a:buChar char="•"/>
            </a:pPr>
            <a:r>
              <a:rPr lang="ne-NP" sz="2200" dirty="0" smtClean="0">
                <a:cs typeface="Kalimati" pitchFamily="2"/>
              </a:rPr>
              <a:t>पसल र भण्डारण मापदण्ड अनुसार हुनुपर्ने  </a:t>
            </a:r>
          </a:p>
          <a:p>
            <a:pPr>
              <a:buFont typeface="Arial" pitchFamily="34" charset="0"/>
              <a:buChar char="•"/>
            </a:pPr>
            <a:r>
              <a:rPr lang="ne-NP" sz="2200" dirty="0" smtClean="0">
                <a:cs typeface="Kalimati" pitchFamily="2"/>
              </a:rPr>
              <a:t>अनुगमनको काम संघ र प्रदेशको कार्यक्षेत्र अनुसार दुवैको जिम्मेवारी हुने</a:t>
            </a:r>
            <a:endParaRPr lang="en-US" sz="2200" dirty="0" smtClean="0">
              <a:cs typeface="Kalimati" pitchFamily="2"/>
            </a:endParaRPr>
          </a:p>
          <a:p>
            <a:pPr>
              <a:buFont typeface="Arial" pitchFamily="34" charset="0"/>
              <a:buChar char="•"/>
            </a:pPr>
            <a:r>
              <a:rPr lang="ne-NP" sz="2200" dirty="0" smtClean="0">
                <a:cs typeface="Kalimati" pitchFamily="2"/>
              </a:rPr>
              <a:t> केन्द्र प्रमुखलाई विषादी पत्र्जिकरण तथा व्यवस्थापनको जिम्मेवारी तोकेको</a:t>
            </a:r>
            <a:r>
              <a:rPr lang="en-US" sz="2400" b="1" dirty="0" smtClean="0">
                <a:cs typeface="Kalimati" pitchFamily="2"/>
              </a:rPr>
              <a:t> </a:t>
            </a:r>
            <a:r>
              <a:rPr lang="en-US" b="1" dirty="0" smtClean="0">
                <a:cs typeface="Kalimati" pitchFamily="2"/>
              </a:rPr>
              <a:t>(</a:t>
            </a:r>
            <a:r>
              <a:rPr lang="ne-NP" b="1" dirty="0" smtClean="0">
                <a:cs typeface="Kalimati" pitchFamily="2"/>
              </a:rPr>
              <a:t>दफा १६</a:t>
            </a:r>
            <a:r>
              <a:rPr lang="en-US" b="1" dirty="0" smtClean="0">
                <a:cs typeface="Kalimati" pitchFamily="2"/>
              </a:rPr>
              <a:t>)</a:t>
            </a:r>
            <a:endParaRPr lang="ne-NP" sz="2200" dirty="0" smtClean="0">
              <a:cs typeface="Kalimati" pitchFamily="2"/>
            </a:endParaRPr>
          </a:p>
          <a:p>
            <a:pPr>
              <a:buFont typeface="Arial" pitchFamily="34" charset="0"/>
              <a:buChar char="•"/>
            </a:pPr>
            <a:r>
              <a:rPr lang="ne-NP" sz="2200" dirty="0" smtClean="0">
                <a:cs typeface="Kalimati" pitchFamily="2"/>
              </a:rPr>
              <a:t>निरिक्षक नेपाल सरकारले तोक्नेछ </a:t>
            </a:r>
          </a:p>
          <a:p>
            <a:pPr>
              <a:buFont typeface="Arial" pitchFamily="34" charset="0"/>
              <a:buChar char="•"/>
            </a:pPr>
            <a:r>
              <a:rPr lang="ne-NP" sz="2200" dirty="0" smtClean="0">
                <a:cs typeface="Kalimati" pitchFamily="2"/>
              </a:rPr>
              <a:t>पत्र्जिकृत विषादीको नाम नेपाल राजपत्रमा प्रकाशन हुने गरेको  </a:t>
            </a:r>
            <a:endParaRPr lang="en-US" sz="2200" dirty="0">
              <a:cs typeface="Kalimati" pitchFamily="2"/>
            </a:endParaRPr>
          </a:p>
        </p:txBody>
      </p:sp>
      <p:pic>
        <p:nvPicPr>
          <p:cNvPr id="9" name="Picture 2" descr="Govn.of Nepal"/>
          <p:cNvPicPr>
            <a:picLocks noChangeAspect="1" noChangeArrowheads="1"/>
          </p:cNvPicPr>
          <p:nvPr/>
        </p:nvPicPr>
        <p:blipFill>
          <a:blip r:embed="rId2" cstate="print"/>
          <a:srcRect/>
          <a:stretch>
            <a:fillRect/>
          </a:stretch>
        </p:blipFill>
        <p:spPr bwMode="auto">
          <a:xfrm>
            <a:off x="0" y="0"/>
            <a:ext cx="11430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53200" cy="792162"/>
          </a:xfrm>
          <a:solidFill>
            <a:schemeClr val="accent2">
              <a:lumMod val="20000"/>
              <a:lumOff val="80000"/>
            </a:schemeClr>
          </a:solidFill>
        </p:spPr>
        <p:txBody>
          <a:bodyPr>
            <a:noAutofit/>
          </a:bodyPr>
          <a:lstStyle/>
          <a:p>
            <a:r>
              <a:rPr lang="ne-NP" sz="3600" dirty="0" smtClean="0">
                <a:cs typeface="Kalimati" pitchFamily="2"/>
              </a:rPr>
              <a:t>पसलमा विषादीको</a:t>
            </a:r>
            <a:r>
              <a:rPr lang="en-US" sz="3600" dirty="0" smtClean="0">
                <a:cs typeface="Kalimati" pitchFamily="2"/>
              </a:rPr>
              <a:t> </a:t>
            </a:r>
            <a:r>
              <a:rPr lang="ne-NP" sz="3600" dirty="0" smtClean="0">
                <a:cs typeface="Kalimati" pitchFamily="2"/>
              </a:rPr>
              <a:t>व्यवस्थापन</a:t>
            </a:r>
            <a:endParaRPr lang="en-US" sz="3600" dirty="0"/>
          </a:p>
        </p:txBody>
      </p:sp>
      <p:sp>
        <p:nvSpPr>
          <p:cNvPr id="3" name="Content Placeholder 2"/>
          <p:cNvSpPr>
            <a:spLocks noGrp="1"/>
          </p:cNvSpPr>
          <p:nvPr>
            <p:ph idx="1"/>
          </p:nvPr>
        </p:nvSpPr>
        <p:spPr>
          <a:xfrm>
            <a:off x="152400" y="1295400"/>
            <a:ext cx="8686800" cy="5562600"/>
          </a:xfrm>
        </p:spPr>
        <p:txBody>
          <a:bodyPr>
            <a:normAutofit/>
          </a:bodyPr>
          <a:lstStyle/>
          <a:p>
            <a:r>
              <a:rPr lang="ne-NP" sz="2000" dirty="0" smtClean="0">
                <a:cs typeface="Kalimati" pitchFamily="2"/>
              </a:rPr>
              <a:t>विषादी बच्चाको पहुँचमा नराख्ने</a:t>
            </a:r>
            <a:r>
              <a:rPr lang="en-US" sz="2000" dirty="0" smtClean="0">
                <a:cs typeface="Kalimati" pitchFamily="2"/>
              </a:rPr>
              <a:t>,</a:t>
            </a:r>
            <a:r>
              <a:rPr lang="ne-NP" sz="2000" dirty="0" smtClean="0">
                <a:cs typeface="Kalimati" pitchFamily="2"/>
              </a:rPr>
              <a:t> सुरक्षित</a:t>
            </a:r>
            <a:r>
              <a:rPr lang="en-US" sz="2000" dirty="0" smtClean="0">
                <a:cs typeface="Kalimati" pitchFamily="2"/>
              </a:rPr>
              <a:t> </a:t>
            </a:r>
            <a:r>
              <a:rPr lang="ne-NP" sz="2000" dirty="0" smtClean="0">
                <a:cs typeface="Kalimati" pitchFamily="2"/>
              </a:rPr>
              <a:t> हुने राख्ने  </a:t>
            </a:r>
          </a:p>
          <a:p>
            <a:r>
              <a:rPr lang="ne-NP" sz="2000" dirty="0" smtClean="0">
                <a:cs typeface="Kalimati" pitchFamily="2"/>
              </a:rPr>
              <a:t>पहिला आएको र म्याद कम भएको विषादी पहिला </a:t>
            </a:r>
            <a:r>
              <a:rPr lang="en-US" sz="2000" dirty="0" smtClean="0">
                <a:cs typeface="Kalimati" pitchFamily="2"/>
              </a:rPr>
              <a:t> </a:t>
            </a:r>
            <a:r>
              <a:rPr lang="ne-NP" sz="2000" dirty="0" smtClean="0">
                <a:cs typeface="Kalimati" pitchFamily="2"/>
              </a:rPr>
              <a:t>विक्री गर्ने गरी राख्ने</a:t>
            </a:r>
          </a:p>
          <a:p>
            <a:r>
              <a:rPr lang="ne-NP" sz="2000" dirty="0" smtClean="0">
                <a:cs typeface="Kalimati" pitchFamily="2"/>
              </a:rPr>
              <a:t>म्याद सकिएको विषादी सुरक्षित भण्डारण गर्ने </a:t>
            </a:r>
            <a:endParaRPr lang="en-US" sz="2000" dirty="0" smtClean="0">
              <a:cs typeface="Kalimati" pitchFamily="2"/>
            </a:endParaRPr>
          </a:p>
          <a:p>
            <a:r>
              <a:rPr lang="ne-NP" sz="2000" dirty="0" smtClean="0">
                <a:cs typeface="Kalimati" pitchFamily="2"/>
              </a:rPr>
              <a:t>भण्डारण गरिने ड्रममा के कति के राखिएको छ विवरण बाहिर टाँस्ने</a:t>
            </a:r>
          </a:p>
          <a:p>
            <a:r>
              <a:rPr lang="ne-NP" sz="2000" dirty="0" smtClean="0">
                <a:cs typeface="Kalimati" pitchFamily="2"/>
              </a:rPr>
              <a:t>म्याद सकिएको विषादी उत्पादकले नै फिर्ता लैजानपहल गर्ने</a:t>
            </a:r>
            <a:endParaRPr lang="en-US" sz="2000" dirty="0" smtClean="0">
              <a:cs typeface="Kalimati" pitchFamily="2"/>
            </a:endParaRPr>
          </a:p>
          <a:p>
            <a:r>
              <a:rPr lang="ne-NP" sz="2000" dirty="0" smtClean="0">
                <a:cs typeface="Kalimati" pitchFamily="2"/>
              </a:rPr>
              <a:t>पहिला म्याद सकिएको पहिला नै विसर्जन गर्ने </a:t>
            </a:r>
          </a:p>
          <a:p>
            <a:r>
              <a:rPr lang="ne-NP" sz="2000" dirty="0" smtClean="0">
                <a:cs typeface="Kalimati" pitchFamily="2"/>
              </a:rPr>
              <a:t>सुरक्षित पहिरन</a:t>
            </a:r>
            <a:r>
              <a:rPr lang="en-US" sz="2000" dirty="0" smtClean="0">
                <a:cs typeface="Kalimati" pitchFamily="2"/>
              </a:rPr>
              <a:t>,</a:t>
            </a:r>
            <a:r>
              <a:rPr lang="ne-NP" sz="2000" dirty="0" smtClean="0">
                <a:cs typeface="Kalimati" pitchFamily="2"/>
              </a:rPr>
              <a:t> काठको धूलो</a:t>
            </a:r>
            <a:r>
              <a:rPr lang="en-US" sz="2000" dirty="0" smtClean="0">
                <a:cs typeface="Kalimati" pitchFamily="2"/>
              </a:rPr>
              <a:t>, </a:t>
            </a:r>
            <a:r>
              <a:rPr lang="ne-NP" sz="2000" dirty="0" smtClean="0">
                <a:cs typeface="Kalimati" pitchFamily="2"/>
              </a:rPr>
              <a:t>सावुन</a:t>
            </a:r>
            <a:r>
              <a:rPr lang="en-US" sz="2000" dirty="0" smtClean="0">
                <a:cs typeface="Kalimati" pitchFamily="2"/>
              </a:rPr>
              <a:t>,</a:t>
            </a:r>
            <a:r>
              <a:rPr lang="ne-NP" sz="2000" dirty="0" smtClean="0">
                <a:cs typeface="Kalimati" pitchFamily="2"/>
              </a:rPr>
              <a:t> पानी</a:t>
            </a:r>
            <a:r>
              <a:rPr lang="en-US" sz="2000" dirty="0" smtClean="0">
                <a:cs typeface="Kalimati" pitchFamily="2"/>
              </a:rPr>
              <a:t>,</a:t>
            </a:r>
            <a:r>
              <a:rPr lang="ne-NP" sz="2000" dirty="0" smtClean="0">
                <a:cs typeface="Kalimati" pitchFamily="2"/>
              </a:rPr>
              <a:t> बालुवा</a:t>
            </a:r>
            <a:r>
              <a:rPr lang="en-US" sz="2000" dirty="0" smtClean="0">
                <a:cs typeface="Kalimati" pitchFamily="2"/>
              </a:rPr>
              <a:t>,</a:t>
            </a:r>
            <a:r>
              <a:rPr lang="ne-NP" sz="2000" dirty="0" smtClean="0">
                <a:cs typeface="Kalimati" pitchFamily="2"/>
              </a:rPr>
              <a:t> बेल्चा र</a:t>
            </a:r>
            <a:r>
              <a:rPr lang="en-US" sz="2000" dirty="0" smtClean="0">
                <a:cs typeface="Kalimati" pitchFamily="2"/>
              </a:rPr>
              <a:t>    </a:t>
            </a:r>
            <a:r>
              <a:rPr lang="ne-NP" sz="2000" dirty="0" smtClean="0">
                <a:cs typeface="Kalimati" pitchFamily="2"/>
              </a:rPr>
              <a:t>             आगो  निभाउने उपकरण पसलमा सधै राख्ने </a:t>
            </a:r>
          </a:p>
          <a:p>
            <a:r>
              <a:rPr lang="ne-NP" sz="2000" dirty="0" smtClean="0">
                <a:cs typeface="Kalimati" pitchFamily="2"/>
              </a:rPr>
              <a:t>कारणबश विषादी पोखिउमा वा चुहिएमा काठको धूलो</a:t>
            </a:r>
            <a:r>
              <a:rPr lang="en-US" sz="2000" dirty="0" smtClean="0">
                <a:cs typeface="Kalimati" pitchFamily="2"/>
              </a:rPr>
              <a:t>,</a:t>
            </a:r>
            <a:r>
              <a:rPr lang="ne-NP" sz="2000" dirty="0" smtClean="0">
                <a:cs typeface="Kalimati" pitchFamily="2"/>
              </a:rPr>
              <a:t>                          </a:t>
            </a:r>
          </a:p>
          <a:p>
            <a:pPr>
              <a:buNone/>
            </a:pPr>
            <a:r>
              <a:rPr lang="ne-NP" sz="2000" dirty="0" smtClean="0">
                <a:cs typeface="Kalimati" pitchFamily="2"/>
              </a:rPr>
              <a:t>  वालुवा</a:t>
            </a:r>
            <a:r>
              <a:rPr lang="en-US" sz="2000" dirty="0" smtClean="0">
                <a:cs typeface="Kalimati" pitchFamily="2"/>
              </a:rPr>
              <a:t>,</a:t>
            </a:r>
            <a:r>
              <a:rPr lang="ne-NP" sz="2000" dirty="0" smtClean="0"/>
              <a:t> </a:t>
            </a:r>
            <a:r>
              <a:rPr lang="ne-NP" sz="2000" dirty="0" smtClean="0">
                <a:cs typeface="Kalimati" pitchFamily="2"/>
              </a:rPr>
              <a:t>माटो</a:t>
            </a:r>
            <a:r>
              <a:rPr lang="ne-NP" sz="2000" dirty="0" smtClean="0"/>
              <a:t> </a:t>
            </a:r>
            <a:r>
              <a:rPr lang="ne-NP" sz="2000" dirty="0" smtClean="0">
                <a:cs typeface="Kalimati" pitchFamily="2"/>
              </a:rPr>
              <a:t>राखि सफा गर्ने र सुरक्षित विसर्जन गर्ने</a:t>
            </a:r>
            <a:endParaRPr lang="en-US" sz="2000" dirty="0">
              <a:cs typeface="Kalimati" pitchFamily="2"/>
            </a:endParaRPr>
          </a:p>
        </p:txBody>
      </p:sp>
      <p:pic>
        <p:nvPicPr>
          <p:cNvPr id="5" name="Picture 2" descr="Govn.of Nepal"/>
          <p:cNvPicPr>
            <a:picLocks noChangeAspect="1" noChangeArrowheads="1"/>
          </p:cNvPicPr>
          <p:nvPr/>
        </p:nvPicPr>
        <p:blipFill>
          <a:blip r:embed="rId3" cstate="print"/>
          <a:srcRect/>
          <a:stretch>
            <a:fillRect/>
          </a:stretch>
        </p:blipFill>
        <p:spPr bwMode="auto">
          <a:xfrm>
            <a:off x="7913687" y="0"/>
            <a:ext cx="1230313" cy="1219200"/>
          </a:xfrm>
          <a:prstGeom prst="rect">
            <a:avLst/>
          </a:prstGeom>
          <a:noFill/>
          <a:ln w="9525">
            <a:noFill/>
            <a:miter lim="800000"/>
            <a:headEnd/>
            <a:tailEnd/>
          </a:ln>
        </p:spPr>
      </p:pic>
      <p:grpSp>
        <p:nvGrpSpPr>
          <p:cNvPr id="4" name="Group 11"/>
          <p:cNvGrpSpPr/>
          <p:nvPr/>
        </p:nvGrpSpPr>
        <p:grpSpPr>
          <a:xfrm>
            <a:off x="2263571" y="1295400"/>
            <a:ext cx="6880429" cy="5562600"/>
            <a:chOff x="2263571" y="1295400"/>
            <a:chExt cx="6880429" cy="5562600"/>
          </a:xfrm>
        </p:grpSpPr>
        <p:pic>
          <p:nvPicPr>
            <p:cNvPr id="2050" name="Picture 2"/>
            <p:cNvPicPr>
              <a:picLocks noChangeAspect="1" noChangeArrowheads="1"/>
            </p:cNvPicPr>
            <p:nvPr/>
          </p:nvPicPr>
          <p:blipFill>
            <a:blip r:embed="rId4" cstate="print"/>
            <a:srcRect/>
            <a:stretch>
              <a:fillRect/>
            </a:stretch>
          </p:blipFill>
          <p:spPr bwMode="auto">
            <a:xfrm>
              <a:off x="3276600" y="5638800"/>
              <a:ext cx="1176800" cy="121920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7315200" y="3581400"/>
              <a:ext cx="1828800" cy="3276600"/>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rot="3419445">
              <a:off x="2487664" y="5478908"/>
              <a:ext cx="866775" cy="1314962"/>
            </a:xfrm>
            <a:prstGeom prst="rect">
              <a:avLst/>
            </a:prstGeom>
            <a:noFill/>
            <a:ln w="9525">
              <a:noFill/>
              <a:miter lim="800000"/>
              <a:headEnd/>
              <a:tailEnd/>
            </a:ln>
          </p:spPr>
        </p:pic>
        <p:pic>
          <p:nvPicPr>
            <p:cNvPr id="2054" name="Picture 6"/>
            <p:cNvPicPr>
              <a:picLocks noChangeAspect="1" noChangeArrowheads="1"/>
            </p:cNvPicPr>
            <p:nvPr/>
          </p:nvPicPr>
          <p:blipFill>
            <a:blip r:embed="rId7" cstate="print"/>
            <a:srcRect/>
            <a:stretch>
              <a:fillRect/>
            </a:stretch>
          </p:blipFill>
          <p:spPr bwMode="auto">
            <a:xfrm>
              <a:off x="6019800" y="5562600"/>
              <a:ext cx="1314450" cy="1295400"/>
            </a:xfrm>
            <a:prstGeom prst="rect">
              <a:avLst/>
            </a:prstGeom>
            <a:noFill/>
            <a:ln w="9525">
              <a:noFill/>
              <a:miter lim="800000"/>
              <a:headEnd/>
              <a:tailEnd/>
            </a:ln>
          </p:spPr>
        </p:pic>
        <p:pic>
          <p:nvPicPr>
            <p:cNvPr id="2055" name="Picture 7"/>
            <p:cNvPicPr>
              <a:picLocks noChangeAspect="1" noChangeArrowheads="1"/>
            </p:cNvPicPr>
            <p:nvPr/>
          </p:nvPicPr>
          <p:blipFill>
            <a:blip r:embed="rId8" cstate="print"/>
            <a:srcRect/>
            <a:stretch>
              <a:fillRect/>
            </a:stretch>
          </p:blipFill>
          <p:spPr bwMode="auto">
            <a:xfrm>
              <a:off x="4572000" y="5448300"/>
              <a:ext cx="1376363" cy="1409700"/>
            </a:xfrm>
            <a:prstGeom prst="rect">
              <a:avLst/>
            </a:prstGeom>
            <a:noFill/>
            <a:ln w="9525">
              <a:noFill/>
              <a:miter lim="800000"/>
              <a:headEnd/>
              <a:tailEnd/>
            </a:ln>
          </p:spPr>
        </p:pic>
        <p:pic>
          <p:nvPicPr>
            <p:cNvPr id="2056" name="Picture 8"/>
            <p:cNvPicPr>
              <a:picLocks noChangeAspect="1" noChangeArrowheads="1"/>
            </p:cNvPicPr>
            <p:nvPr/>
          </p:nvPicPr>
          <p:blipFill>
            <a:blip r:embed="rId9" cstate="print"/>
            <a:srcRect/>
            <a:stretch>
              <a:fillRect/>
            </a:stretch>
          </p:blipFill>
          <p:spPr bwMode="auto">
            <a:xfrm>
              <a:off x="7696200" y="1295400"/>
              <a:ext cx="1447800" cy="2362200"/>
            </a:xfrm>
            <a:prstGeom prst="rect">
              <a:avLst/>
            </a:prstGeom>
            <a:noFill/>
            <a:ln w="9525">
              <a:noFill/>
              <a:miter lim="800000"/>
              <a:headEnd/>
              <a:tailEnd/>
            </a:ln>
          </p:spPr>
        </p:pic>
      </p:grpSp>
      <p:pic>
        <p:nvPicPr>
          <p:cNvPr id="2057" name="Picture 9"/>
          <p:cNvPicPr>
            <a:picLocks noChangeAspect="1" noChangeArrowheads="1"/>
          </p:cNvPicPr>
          <p:nvPr/>
        </p:nvPicPr>
        <p:blipFill>
          <a:blip r:embed="rId10" cstate="print"/>
          <a:srcRect/>
          <a:stretch>
            <a:fillRect/>
          </a:stretch>
        </p:blipFill>
        <p:spPr bwMode="auto">
          <a:xfrm>
            <a:off x="381000" y="5638800"/>
            <a:ext cx="18288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411162"/>
          </a:xfrm>
          <a:solidFill>
            <a:schemeClr val="accent2">
              <a:lumMod val="20000"/>
              <a:lumOff val="80000"/>
            </a:schemeClr>
          </a:solidFill>
        </p:spPr>
        <p:txBody>
          <a:bodyPr>
            <a:normAutofit fontScale="90000"/>
          </a:bodyPr>
          <a:lstStyle/>
          <a:p>
            <a:r>
              <a:rPr lang="ne-NP" dirty="0" smtClean="0">
                <a:solidFill>
                  <a:srgbClr val="FF0000"/>
                </a:solidFill>
                <a:cs typeface="Kalimati" pitchFamily="2"/>
              </a:rPr>
              <a:t/>
            </a:r>
            <a:br>
              <a:rPr lang="ne-NP" dirty="0" smtClean="0">
                <a:solidFill>
                  <a:srgbClr val="FF0000"/>
                </a:solidFill>
                <a:cs typeface="Kalimati" pitchFamily="2"/>
              </a:rPr>
            </a:br>
            <a:r>
              <a:rPr lang="ne-NP" dirty="0" smtClean="0">
                <a:solidFill>
                  <a:srgbClr val="FF0000"/>
                </a:solidFill>
                <a:cs typeface="Kalimati" pitchFamily="2"/>
              </a:rPr>
              <a:t/>
            </a:r>
            <a:br>
              <a:rPr lang="ne-NP" dirty="0" smtClean="0">
                <a:solidFill>
                  <a:srgbClr val="FF0000"/>
                </a:solidFill>
                <a:cs typeface="Kalimati" pitchFamily="2"/>
              </a:rPr>
            </a:br>
            <a:r>
              <a:rPr lang="ne-NP" dirty="0" smtClean="0">
                <a:solidFill>
                  <a:srgbClr val="FF0000"/>
                </a:solidFill>
                <a:cs typeface="Kalimati" pitchFamily="2"/>
              </a:rPr>
              <a:t>विषादीको उपयुक्त विसर्जन कसरि गर्ने </a:t>
            </a:r>
            <a:r>
              <a:rPr lang="en-US" dirty="0" smtClean="0">
                <a:solidFill>
                  <a:srgbClr val="FF0000"/>
                </a:solidFill>
                <a:cs typeface="Kalimati" pitchFamily="2"/>
              </a:rPr>
              <a:t>?</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752600" y="4038600"/>
            <a:ext cx="3352800" cy="247173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019800" y="1371600"/>
            <a:ext cx="2667000" cy="24384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410200" y="3962400"/>
            <a:ext cx="3352800" cy="2627870"/>
          </a:xfrm>
          <a:prstGeom prst="rect">
            <a:avLst/>
          </a:prstGeom>
          <a:noFill/>
          <a:ln w="9525">
            <a:noFill/>
            <a:miter lim="800000"/>
            <a:headEnd/>
            <a:tailEnd/>
          </a:ln>
        </p:spPr>
      </p:pic>
      <p:sp>
        <p:nvSpPr>
          <p:cNvPr id="1030" name="AutoShape 6" descr="Image result for pesticide dispos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Image result for pesticide dispos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Image result for pesticide dispos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5" name="Picture 11"/>
          <p:cNvPicPr>
            <a:picLocks noChangeAspect="1" noChangeArrowheads="1"/>
          </p:cNvPicPr>
          <p:nvPr/>
        </p:nvPicPr>
        <p:blipFill>
          <a:blip r:embed="rId5" cstate="print"/>
          <a:srcRect/>
          <a:stretch>
            <a:fillRect/>
          </a:stretch>
        </p:blipFill>
        <p:spPr bwMode="auto">
          <a:xfrm>
            <a:off x="990600" y="1600200"/>
            <a:ext cx="2209800" cy="2133600"/>
          </a:xfrm>
          <a:prstGeom prst="rect">
            <a:avLst/>
          </a:prstGeom>
          <a:noFill/>
          <a:ln w="9525">
            <a:noFill/>
            <a:miter lim="800000"/>
            <a:headEnd/>
            <a:tailEnd/>
          </a:ln>
        </p:spPr>
      </p:pic>
      <p:sp>
        <p:nvSpPr>
          <p:cNvPr id="11" name="TextBox 10"/>
          <p:cNvSpPr txBox="1"/>
          <p:nvPr/>
        </p:nvSpPr>
        <p:spPr>
          <a:xfrm>
            <a:off x="152400" y="762000"/>
            <a:ext cx="8153400" cy="400110"/>
          </a:xfrm>
          <a:prstGeom prst="rect">
            <a:avLst/>
          </a:prstGeom>
          <a:noFill/>
        </p:spPr>
        <p:txBody>
          <a:bodyPr wrap="square" rtlCol="0">
            <a:spAutoFit/>
          </a:bodyPr>
          <a:lstStyle/>
          <a:p>
            <a:r>
              <a:rPr lang="ne-NP" sz="2000" dirty="0" smtClean="0"/>
              <a:t> </a:t>
            </a:r>
            <a:r>
              <a:rPr lang="ne-NP" sz="2000" b="1" dirty="0" smtClean="0">
                <a:cs typeface="Kalimati" pitchFamily="2"/>
              </a:rPr>
              <a:t>लेवल राम्ररी पढ्ने र त्यसमा लेखिए अनुसार भण्डारण</a:t>
            </a:r>
            <a:r>
              <a:rPr lang="en-US" sz="2000" b="1" dirty="0" smtClean="0">
                <a:cs typeface="Kalimati" pitchFamily="2"/>
              </a:rPr>
              <a:t>,</a:t>
            </a:r>
            <a:r>
              <a:rPr lang="ne-NP" sz="2000" b="1" dirty="0" smtClean="0">
                <a:cs typeface="Kalimati" pitchFamily="2"/>
              </a:rPr>
              <a:t> प्रयोग र विसर्जन गर्ने</a:t>
            </a:r>
            <a:endParaRPr lang="en-US" sz="2000" b="1" dirty="0">
              <a:cs typeface="Kalimati" pitchFamily="2"/>
            </a:endParaRPr>
          </a:p>
        </p:txBody>
      </p:sp>
      <p:pic>
        <p:nvPicPr>
          <p:cNvPr id="13" name="Picture 2"/>
          <p:cNvPicPr>
            <a:picLocks noChangeAspect="1" noChangeArrowheads="1"/>
          </p:cNvPicPr>
          <p:nvPr/>
        </p:nvPicPr>
        <p:blipFill>
          <a:blip r:embed="rId6" cstate="print"/>
          <a:srcRect/>
          <a:stretch>
            <a:fillRect/>
          </a:stretch>
        </p:blipFill>
        <p:spPr bwMode="auto">
          <a:xfrm>
            <a:off x="3048000" y="1600200"/>
            <a:ext cx="3267075" cy="2038350"/>
          </a:xfrm>
          <a:prstGeom prst="rect">
            <a:avLst/>
          </a:prstGeom>
          <a:noFill/>
          <a:ln w="9525">
            <a:noFill/>
            <a:miter lim="800000"/>
            <a:headEnd/>
            <a:tailEnd/>
          </a:ln>
        </p:spPr>
      </p:pic>
      <p:pic>
        <p:nvPicPr>
          <p:cNvPr id="12" name="Picture 2" descr="Govn.of Nepal"/>
          <p:cNvPicPr>
            <a:picLocks noChangeAspect="1" noChangeArrowheads="1"/>
          </p:cNvPicPr>
          <p:nvPr/>
        </p:nvPicPr>
        <p:blipFill>
          <a:blip r:embed="rId7" cstate="print"/>
          <a:srcRect/>
          <a:stretch>
            <a:fillRect/>
          </a:stretch>
        </p:blipFill>
        <p:spPr bwMode="auto">
          <a:xfrm>
            <a:off x="7913687" y="0"/>
            <a:ext cx="1230313"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152400" y="228600"/>
          <a:ext cx="8839200" cy="5685670"/>
        </p:xfrm>
        <a:graphic>
          <a:graphicData uri="http://schemas.openxmlformats.org/drawingml/2006/table">
            <a:tbl>
              <a:tblPr/>
              <a:tblGrid>
                <a:gridCol w="685800"/>
                <a:gridCol w="3138280"/>
                <a:gridCol w="3376735"/>
                <a:gridCol w="309796"/>
                <a:gridCol w="309795"/>
                <a:gridCol w="713994"/>
                <a:gridCol w="304800"/>
              </a:tblGrid>
              <a:tr h="685800">
                <a:tc>
                  <a:txBody>
                    <a:bodyPr/>
                    <a:lstStyle/>
                    <a:p>
                      <a:pPr>
                        <a:lnSpc>
                          <a:spcPct val="115000"/>
                        </a:lnSpc>
                      </a:pPr>
                      <a:endParaRPr lang="en-US" sz="2400" dirty="0">
                        <a:latin typeface="Calibri"/>
                        <a:ea typeface="Times New Roman"/>
                      </a:endParaRPr>
                    </a:p>
                  </a:txBody>
                  <a:tcPr marL="26173" marR="2617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just">
                        <a:lnSpc>
                          <a:spcPct val="115000"/>
                        </a:lnSpc>
                        <a:spcBef>
                          <a:spcPts val="0"/>
                        </a:spcBef>
                        <a:spcAft>
                          <a:spcPts val="0"/>
                        </a:spcAft>
                      </a:pPr>
                      <a:r>
                        <a:rPr lang="ne-NP" sz="2800" b="1" dirty="0" smtClean="0">
                          <a:solidFill>
                            <a:srgbClr val="FF0000"/>
                          </a:solidFill>
                          <a:latin typeface="Preeti"/>
                          <a:ea typeface="Times New Roman"/>
                          <a:cs typeface="Arial"/>
                        </a:rPr>
                        <a:t>        </a:t>
                      </a:r>
                      <a:r>
                        <a:rPr lang="en-US" sz="3200" b="1" dirty="0" smtClean="0">
                          <a:solidFill>
                            <a:srgbClr val="FF0000"/>
                          </a:solidFill>
                          <a:latin typeface="Preeti"/>
                          <a:ea typeface="Times New Roman"/>
                          <a:cs typeface="Arial"/>
                        </a:rPr>
                        <a:t>@)&amp;%</a:t>
                      </a:r>
                      <a:r>
                        <a:rPr lang="en-US" sz="3200" b="1" dirty="0" err="1" smtClean="0">
                          <a:solidFill>
                            <a:srgbClr val="FF0000"/>
                          </a:solidFill>
                          <a:latin typeface="Preeti"/>
                          <a:ea typeface="Times New Roman"/>
                          <a:cs typeface="Arial"/>
                        </a:rPr>
                        <a:t>d+l</a:t>
                      </a:r>
                      <a:r>
                        <a:rPr lang="en-US" sz="3200" b="1" dirty="0" smtClean="0">
                          <a:solidFill>
                            <a:srgbClr val="FF0000"/>
                          </a:solidFill>
                          <a:latin typeface="Preeti"/>
                          <a:ea typeface="Times New Roman"/>
                          <a:cs typeface="Arial"/>
                        </a:rPr>
                        <a:t>;/;</a:t>
                      </a:r>
                      <a:r>
                        <a:rPr lang="en-US" sz="3200" b="1" dirty="0" err="1" smtClean="0">
                          <a:solidFill>
                            <a:srgbClr val="FF0000"/>
                          </a:solidFill>
                          <a:latin typeface="Preeti"/>
                          <a:ea typeface="Times New Roman"/>
                          <a:cs typeface="Arial"/>
                        </a:rPr>
                        <a:t>Dd</a:t>
                      </a:r>
                      <a:r>
                        <a:rPr lang="en-US" sz="3200" b="1" dirty="0" smtClean="0">
                          <a:solidFill>
                            <a:srgbClr val="FF0000"/>
                          </a:solidFill>
                          <a:latin typeface="Preeti"/>
                          <a:ea typeface="Times New Roman"/>
                          <a:cs typeface="Arial"/>
                        </a:rPr>
                        <a:t> </a:t>
                      </a:r>
                      <a:r>
                        <a:rPr lang="en-US" sz="3200" b="1" dirty="0" err="1">
                          <a:solidFill>
                            <a:srgbClr val="FF0000"/>
                          </a:solidFill>
                          <a:latin typeface="Preeti"/>
                          <a:ea typeface="Times New Roman"/>
                          <a:cs typeface="Arial"/>
                        </a:rPr>
                        <a:t>ljiffbL</a:t>
                      </a:r>
                      <a:r>
                        <a:rPr lang="en-US" sz="3200" b="1" dirty="0">
                          <a:solidFill>
                            <a:srgbClr val="FF0000"/>
                          </a:solidFill>
                          <a:latin typeface="Preeti"/>
                          <a:ea typeface="Times New Roman"/>
                          <a:cs typeface="Arial"/>
                        </a:rPr>
                        <a:t> </a:t>
                      </a:r>
                      <a:r>
                        <a:rPr lang="en-US" sz="3200" b="1" dirty="0" err="1" smtClean="0">
                          <a:solidFill>
                            <a:srgbClr val="FF0000"/>
                          </a:solidFill>
                          <a:latin typeface="Preeti"/>
                          <a:ea typeface="Times New Roman"/>
                          <a:cs typeface="Arial"/>
                        </a:rPr>
                        <a:t>Joj;foLx?sf</a:t>
                      </a:r>
                      <a:r>
                        <a:rPr lang="en-US" sz="3200" b="1" dirty="0">
                          <a:solidFill>
                            <a:srgbClr val="FF0000"/>
                          </a:solidFill>
                          <a:latin typeface="Preeti"/>
                          <a:ea typeface="Times New Roman"/>
                          <a:cs typeface="Arial"/>
                        </a:rPr>
                        <a:t>] </a:t>
                      </a:r>
                      <a:r>
                        <a:rPr lang="en-US" sz="3200" b="1" dirty="0" err="1">
                          <a:solidFill>
                            <a:srgbClr val="FF0000"/>
                          </a:solidFill>
                          <a:latin typeface="Preeti"/>
                          <a:ea typeface="Times New Roman"/>
                          <a:cs typeface="Arial"/>
                        </a:rPr>
                        <a:t>ljj</a:t>
                      </a:r>
                      <a:r>
                        <a:rPr lang="en-US" sz="3200" b="1" dirty="0">
                          <a:solidFill>
                            <a:srgbClr val="FF0000"/>
                          </a:solidFill>
                          <a:latin typeface="Preeti"/>
                          <a:ea typeface="Times New Roman"/>
                          <a:cs typeface="Arial"/>
                        </a:rPr>
                        <a:t>/0f</a:t>
                      </a:r>
                      <a:endParaRPr lang="en-US" sz="3200" dirty="0">
                        <a:latin typeface="Calibri"/>
                        <a:ea typeface="Calibri"/>
                        <a:cs typeface="Cordia New"/>
                      </a:endParaRPr>
                    </a:p>
                  </a:txBody>
                  <a:tcPr marL="26173" marR="2617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nSpc>
                          <a:spcPct val="115000"/>
                        </a:lnSpc>
                      </a:pPr>
                      <a:endParaRPr lang="en-US" sz="400" dirty="0">
                        <a:latin typeface="Calibri"/>
                        <a:ea typeface="Times New Roman"/>
                      </a:endParaRPr>
                    </a:p>
                  </a:txBody>
                  <a:tcPr marL="26173" marR="26173" marT="0" marB="0" anchor="b">
                    <a:lnL>
                      <a:noFill/>
                    </a:lnL>
                    <a:lnR>
                      <a:noFill/>
                    </a:lnR>
                    <a:lnT>
                      <a:noFill/>
                    </a:lnT>
                    <a:lnB>
                      <a:noFill/>
                    </a:lnB>
                  </a:tcPr>
                </a:tc>
                <a:tc hMerge="1">
                  <a:txBody>
                    <a:bodyPr/>
                    <a:lstStyle/>
                    <a:p>
                      <a:endParaRPr lang="en-US"/>
                    </a:p>
                  </a:txBody>
                  <a:tcPr/>
                </a:tc>
              </a:tr>
              <a:tr h="536963">
                <a:tc>
                  <a:txBody>
                    <a:bodyPr/>
                    <a:lstStyle/>
                    <a:p>
                      <a:pPr marL="0" marR="0" algn="ctr">
                        <a:lnSpc>
                          <a:spcPct val="115000"/>
                        </a:lnSpc>
                        <a:spcBef>
                          <a:spcPts val="0"/>
                        </a:spcBef>
                        <a:spcAft>
                          <a:spcPts val="0"/>
                        </a:spcAft>
                      </a:pPr>
                      <a:r>
                        <a:rPr lang="en-US" sz="2400" b="1" dirty="0" err="1">
                          <a:latin typeface="Himalb"/>
                          <a:ea typeface="Times New Roman"/>
                          <a:cs typeface="Arial"/>
                        </a:rPr>
                        <a:t>qm</a:t>
                      </a:r>
                      <a:r>
                        <a:rPr lang="en-US" sz="2400" b="1" dirty="0">
                          <a:latin typeface="Himalb"/>
                          <a:ea typeface="Times New Roman"/>
                          <a:cs typeface="Arial"/>
                        </a:rPr>
                        <a:t>=;+=</a:t>
                      </a:r>
                      <a:endParaRPr lang="en-US" sz="2400" dirty="0">
                        <a:latin typeface="Calibri"/>
                        <a:ea typeface="Calibri"/>
                        <a:cs typeface="Cordia New"/>
                      </a:endParaRPr>
                    </a:p>
                  </a:txBody>
                  <a:tcPr marL="26173" marR="26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2400" b="1" dirty="0" err="1">
                          <a:latin typeface="Himalb"/>
                          <a:ea typeface="Times New Roman"/>
                          <a:cs typeface="Arial"/>
                        </a:rPr>
                        <a:t>ljj</a:t>
                      </a:r>
                      <a:r>
                        <a:rPr lang="en-US" sz="2400" b="1" dirty="0">
                          <a:latin typeface="Himalb"/>
                          <a:ea typeface="Times New Roman"/>
                          <a:cs typeface="Arial"/>
                        </a:rPr>
                        <a:t>/0f</a:t>
                      </a:r>
                      <a:endParaRPr lang="en-US" sz="2400" dirty="0">
                        <a:latin typeface="Calibri"/>
                        <a:ea typeface="Calibri"/>
                        <a:cs typeface="Cordia New"/>
                      </a:endParaRPr>
                    </a:p>
                  </a:txBody>
                  <a:tcPr marL="26173" marR="26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2400" b="1" dirty="0">
                          <a:latin typeface="Himalb"/>
                          <a:ea typeface="Times New Roman"/>
                          <a:cs typeface="Arial"/>
                        </a:rPr>
                        <a:t>;+</a:t>
                      </a:r>
                      <a:r>
                        <a:rPr lang="en-US" sz="2400" b="1" dirty="0" err="1">
                          <a:latin typeface="Himalb"/>
                          <a:ea typeface="Times New Roman"/>
                          <a:cs typeface="Arial"/>
                        </a:rPr>
                        <a:t>Vof</a:t>
                      </a:r>
                      <a:endParaRPr lang="en-US" sz="2400" dirty="0">
                        <a:latin typeface="Calibri"/>
                        <a:ea typeface="Calibri"/>
                        <a:cs typeface="Cordia New"/>
                      </a:endParaRPr>
                    </a:p>
                  </a:txBody>
                  <a:tcPr marL="26173" marR="26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400" dirty="0">
                          <a:latin typeface="Calibri"/>
                          <a:ea typeface="Calibri"/>
                          <a:cs typeface="Cordia New"/>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715951">
                <a:tc>
                  <a:txBody>
                    <a:bodyPr/>
                    <a:lstStyle/>
                    <a:p>
                      <a:pPr marL="0" marR="0" algn="ctr">
                        <a:lnSpc>
                          <a:spcPct val="115000"/>
                        </a:lnSpc>
                        <a:spcBef>
                          <a:spcPts val="0"/>
                        </a:spcBef>
                        <a:spcAft>
                          <a:spcPts val="0"/>
                        </a:spcAft>
                      </a:pPr>
                      <a:r>
                        <a:rPr lang="en-US" sz="2400" dirty="0">
                          <a:latin typeface="Fontasy Himali"/>
                          <a:ea typeface="Times New Roman"/>
                          <a:cs typeface="Arial"/>
                        </a:rPr>
                        <a:t>1</a:t>
                      </a:r>
                      <a:endParaRPr lang="en-US" sz="2400" dirty="0">
                        <a:latin typeface="Calibri"/>
                        <a:ea typeface="Calibri"/>
                        <a:cs typeface="Cordia New"/>
                      </a:endParaRPr>
                    </a:p>
                  </a:txBody>
                  <a:tcPr marL="26173" marR="26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2400" dirty="0" err="1">
                          <a:latin typeface="Preeti"/>
                          <a:ea typeface="Times New Roman"/>
                          <a:cs typeface="Arial"/>
                        </a:rPr>
                        <a:t>kl~hs</a:t>
                      </a:r>
                      <a:r>
                        <a:rPr lang="en-US" sz="2400" dirty="0">
                          <a:latin typeface="Preeti"/>
                          <a:ea typeface="Times New Roman"/>
                          <a:cs typeface="Arial"/>
                        </a:rPr>
                        <a:t>[t </a:t>
                      </a:r>
                      <a:r>
                        <a:rPr lang="en-US" sz="2400" dirty="0" err="1">
                          <a:latin typeface="Preeti"/>
                          <a:ea typeface="Times New Roman"/>
                          <a:cs typeface="Arial"/>
                        </a:rPr>
                        <a:t>ljiffbLsf</a:t>
                      </a:r>
                      <a:r>
                        <a:rPr lang="en-US" sz="2400" dirty="0">
                          <a:latin typeface="Preeti"/>
                          <a:ea typeface="Times New Roman"/>
                          <a:cs typeface="Arial"/>
                        </a:rPr>
                        <a:t>] ;+</a:t>
                      </a:r>
                      <a:r>
                        <a:rPr lang="en-US" sz="2400" dirty="0" err="1">
                          <a:latin typeface="Preeti"/>
                          <a:ea typeface="Times New Roman"/>
                          <a:cs typeface="Arial"/>
                        </a:rPr>
                        <a:t>Vof</a:t>
                      </a:r>
                      <a:r>
                        <a:rPr lang="en-US" sz="2400" dirty="0">
                          <a:latin typeface="Preeti"/>
                          <a:ea typeface="Times New Roman"/>
                          <a:cs typeface="Arial"/>
                        </a:rPr>
                        <a:t> -</a:t>
                      </a:r>
                      <a:r>
                        <a:rPr lang="en-US" sz="2400" dirty="0" err="1">
                          <a:latin typeface="Preeti"/>
                          <a:ea typeface="Times New Roman"/>
                          <a:cs typeface="Arial"/>
                        </a:rPr>
                        <a:t>Aofkf</a:t>
                      </a:r>
                      <a:r>
                        <a:rPr lang="en-US" sz="2400" dirty="0">
                          <a:latin typeface="Preeti"/>
                          <a:ea typeface="Times New Roman"/>
                          <a:cs typeface="Arial"/>
                        </a:rPr>
                        <a:t>/Ls </a:t>
                      </a:r>
                      <a:r>
                        <a:rPr lang="en-US" sz="2400" dirty="0" err="1">
                          <a:latin typeface="Preeti"/>
                          <a:ea typeface="Times New Roman"/>
                          <a:cs typeface="Arial"/>
                        </a:rPr>
                        <a:t>gfd</a:t>
                      </a:r>
                      <a:r>
                        <a:rPr lang="en-US" sz="2400" dirty="0">
                          <a:latin typeface="Preeti"/>
                          <a:ea typeface="Times New Roman"/>
                          <a:cs typeface="Arial"/>
                        </a:rPr>
                        <a:t>_  </a:t>
                      </a:r>
                      <a:endParaRPr lang="en-US" sz="2400" dirty="0">
                        <a:latin typeface="Calibri"/>
                        <a:ea typeface="Calibri"/>
                        <a:cs typeface="Cordia New"/>
                      </a:endParaRPr>
                    </a:p>
                  </a:txBody>
                  <a:tcPr marL="26173" marR="26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r">
                        <a:lnSpc>
                          <a:spcPct val="115000"/>
                        </a:lnSpc>
                        <a:spcBef>
                          <a:spcPts val="0"/>
                        </a:spcBef>
                        <a:spcAft>
                          <a:spcPts val="0"/>
                        </a:spcAft>
                      </a:pPr>
                      <a:r>
                        <a:rPr lang="en-US" sz="2400" dirty="0">
                          <a:latin typeface="Fontasy Himali"/>
                          <a:ea typeface="Times New Roman"/>
                          <a:cs typeface="Arial"/>
                        </a:rPr>
                        <a:t>3035</a:t>
                      </a:r>
                      <a:endParaRPr lang="en-US" sz="2400" dirty="0">
                        <a:latin typeface="Calibri"/>
                        <a:ea typeface="Calibri"/>
                        <a:cs typeface="Cordia New"/>
                      </a:endParaRPr>
                    </a:p>
                  </a:txBody>
                  <a:tcPr marL="26173" marR="26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400" dirty="0">
                          <a:latin typeface="Calibri"/>
                          <a:ea typeface="Calibri"/>
                          <a:cs typeface="Cordia New"/>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536963">
                <a:tc>
                  <a:txBody>
                    <a:bodyPr/>
                    <a:lstStyle/>
                    <a:p>
                      <a:pPr marL="0" marR="0" algn="ctr">
                        <a:lnSpc>
                          <a:spcPct val="115000"/>
                        </a:lnSpc>
                        <a:spcBef>
                          <a:spcPts val="0"/>
                        </a:spcBef>
                        <a:spcAft>
                          <a:spcPts val="0"/>
                        </a:spcAft>
                      </a:pPr>
                      <a:r>
                        <a:rPr lang="en-US" sz="2400">
                          <a:latin typeface="Fontasy Himali"/>
                          <a:ea typeface="Times New Roman"/>
                          <a:cs typeface="Arial"/>
                        </a:rPr>
                        <a:t>2</a:t>
                      </a:r>
                      <a:endParaRPr lang="en-US" sz="2400">
                        <a:latin typeface="Calibri"/>
                        <a:ea typeface="Calibri"/>
                        <a:cs typeface="Cordia New"/>
                      </a:endParaRPr>
                    </a:p>
                  </a:txBody>
                  <a:tcPr marL="26173" marR="26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2400" dirty="0" err="1">
                          <a:latin typeface="Preeti"/>
                          <a:ea typeface="Times New Roman"/>
                          <a:cs typeface="Arial"/>
                        </a:rPr>
                        <a:t>kl~hs</a:t>
                      </a:r>
                      <a:r>
                        <a:rPr lang="en-US" sz="2400" dirty="0">
                          <a:latin typeface="Preeti"/>
                          <a:ea typeface="Times New Roman"/>
                          <a:cs typeface="Arial"/>
                        </a:rPr>
                        <a:t>[t </a:t>
                      </a:r>
                      <a:r>
                        <a:rPr lang="en-US" sz="2400" dirty="0" err="1">
                          <a:latin typeface="Preeti"/>
                          <a:ea typeface="Times New Roman"/>
                          <a:cs typeface="Arial"/>
                        </a:rPr>
                        <a:t>ljiffbLsf</a:t>
                      </a:r>
                      <a:r>
                        <a:rPr lang="en-US" sz="2400" dirty="0">
                          <a:latin typeface="Preeti"/>
                          <a:ea typeface="Times New Roman"/>
                          <a:cs typeface="Arial"/>
                        </a:rPr>
                        <a:t>] ;+</a:t>
                      </a:r>
                      <a:r>
                        <a:rPr lang="en-US" sz="2400" dirty="0" err="1">
                          <a:latin typeface="Preeti"/>
                          <a:ea typeface="Times New Roman"/>
                          <a:cs typeface="Arial"/>
                        </a:rPr>
                        <a:t>Vof</a:t>
                      </a:r>
                      <a:r>
                        <a:rPr lang="en-US" sz="2400" dirty="0">
                          <a:latin typeface="Preeti"/>
                          <a:ea typeface="Times New Roman"/>
                          <a:cs typeface="Arial"/>
                        </a:rPr>
                        <a:t> -;</a:t>
                      </a:r>
                      <a:r>
                        <a:rPr lang="en-US" sz="2400" dirty="0" err="1">
                          <a:latin typeface="Preeti"/>
                          <a:ea typeface="Times New Roman"/>
                          <a:cs typeface="Arial"/>
                        </a:rPr>
                        <a:t>fdfGo</a:t>
                      </a:r>
                      <a:r>
                        <a:rPr lang="en-US" sz="2400" dirty="0">
                          <a:latin typeface="Preeti"/>
                          <a:ea typeface="Times New Roman"/>
                          <a:cs typeface="Arial"/>
                        </a:rPr>
                        <a:t> </a:t>
                      </a:r>
                      <a:r>
                        <a:rPr lang="en-US" sz="2400" dirty="0" err="1">
                          <a:latin typeface="Preeti"/>
                          <a:ea typeface="Times New Roman"/>
                          <a:cs typeface="Arial"/>
                        </a:rPr>
                        <a:t>gfd</a:t>
                      </a:r>
                      <a:r>
                        <a:rPr lang="en-US" sz="2400" dirty="0">
                          <a:latin typeface="Preeti"/>
                          <a:ea typeface="Times New Roman"/>
                          <a:cs typeface="Arial"/>
                        </a:rPr>
                        <a:t>_</a:t>
                      </a:r>
                      <a:endParaRPr lang="en-US" sz="2400" dirty="0">
                        <a:latin typeface="Calibri"/>
                        <a:ea typeface="Calibri"/>
                        <a:cs typeface="Cordia New"/>
                      </a:endParaRPr>
                    </a:p>
                  </a:txBody>
                  <a:tcPr marL="26173" marR="26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r">
                        <a:lnSpc>
                          <a:spcPct val="115000"/>
                        </a:lnSpc>
                        <a:spcBef>
                          <a:spcPts val="0"/>
                        </a:spcBef>
                        <a:spcAft>
                          <a:spcPts val="0"/>
                        </a:spcAft>
                      </a:pPr>
                      <a:r>
                        <a:rPr lang="en-US" sz="2400">
                          <a:latin typeface="Fontasy Himali"/>
                          <a:ea typeface="Times New Roman"/>
                          <a:cs typeface="Arial"/>
                        </a:rPr>
                        <a:t>169</a:t>
                      </a:r>
                      <a:endParaRPr lang="en-US" sz="2400">
                        <a:latin typeface="Calibri"/>
                        <a:ea typeface="Calibri"/>
                        <a:cs typeface="Cordia New"/>
                      </a:endParaRPr>
                    </a:p>
                  </a:txBody>
                  <a:tcPr marL="26173" marR="26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400" dirty="0">
                          <a:latin typeface="Calibri"/>
                          <a:ea typeface="Calibri"/>
                          <a:cs typeface="Cordia New"/>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894938">
                <a:tc>
                  <a:txBody>
                    <a:bodyPr/>
                    <a:lstStyle/>
                    <a:p>
                      <a:pPr marL="0" marR="0" algn="ctr">
                        <a:lnSpc>
                          <a:spcPct val="115000"/>
                        </a:lnSpc>
                        <a:spcBef>
                          <a:spcPts val="0"/>
                        </a:spcBef>
                        <a:spcAft>
                          <a:spcPts val="0"/>
                        </a:spcAft>
                      </a:pPr>
                      <a:r>
                        <a:rPr lang="en-US" sz="2400">
                          <a:latin typeface="Fontasy Himali"/>
                          <a:ea typeface="Times New Roman"/>
                          <a:cs typeface="Arial"/>
                        </a:rPr>
                        <a:t>3</a:t>
                      </a:r>
                      <a:endParaRPr lang="en-US" sz="2400">
                        <a:latin typeface="Calibri"/>
                        <a:ea typeface="Calibri"/>
                        <a:cs typeface="Cordia New"/>
                      </a:endParaRPr>
                    </a:p>
                  </a:txBody>
                  <a:tcPr marL="26173" marR="26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2400" dirty="0" err="1">
                          <a:latin typeface="Preeti"/>
                          <a:ea typeface="Times New Roman"/>
                          <a:cs typeface="Arial"/>
                        </a:rPr>
                        <a:t>laiffbL</a:t>
                      </a:r>
                      <a:r>
                        <a:rPr lang="en-US" sz="2400" dirty="0">
                          <a:latin typeface="Preeti"/>
                          <a:ea typeface="Times New Roman"/>
                          <a:cs typeface="Arial"/>
                        </a:rPr>
                        <a:t> </a:t>
                      </a:r>
                      <a:r>
                        <a:rPr lang="en-US" sz="2400" dirty="0" err="1">
                          <a:latin typeface="Preeti"/>
                          <a:ea typeface="Times New Roman"/>
                          <a:cs typeface="Arial"/>
                        </a:rPr>
                        <a:t>v'b|f</a:t>
                      </a:r>
                      <a:r>
                        <a:rPr lang="en-US" sz="2400" dirty="0">
                          <a:latin typeface="Preeti"/>
                          <a:ea typeface="Times New Roman"/>
                          <a:cs typeface="Arial"/>
                        </a:rPr>
                        <a:t> </a:t>
                      </a:r>
                      <a:r>
                        <a:rPr lang="en-US" sz="2400" dirty="0" err="1">
                          <a:latin typeface="Preeti"/>
                          <a:ea typeface="Times New Roman"/>
                          <a:cs typeface="Arial"/>
                        </a:rPr>
                        <a:t>las</a:t>
                      </a:r>
                      <a:r>
                        <a:rPr lang="en-US" sz="2400" dirty="0">
                          <a:latin typeface="Preeti"/>
                          <a:ea typeface="Times New Roman"/>
                          <a:cs typeface="Arial"/>
                        </a:rPr>
                        <a:t>|]</a:t>
                      </a:r>
                      <a:r>
                        <a:rPr lang="en-US" sz="2400" dirty="0" err="1">
                          <a:latin typeface="Preeti"/>
                          <a:ea typeface="Times New Roman"/>
                          <a:cs typeface="Arial"/>
                        </a:rPr>
                        <a:t>tf</a:t>
                      </a:r>
                      <a:r>
                        <a:rPr lang="en-US" sz="2400" dirty="0">
                          <a:latin typeface="Preeti"/>
                          <a:ea typeface="Times New Roman"/>
                          <a:cs typeface="Arial"/>
                        </a:rPr>
                        <a:t> O{</a:t>
                      </a:r>
                      <a:r>
                        <a:rPr lang="en-US" sz="2400" dirty="0" err="1">
                          <a:latin typeface="Preeti"/>
                          <a:ea typeface="Times New Roman"/>
                          <a:cs typeface="Arial"/>
                        </a:rPr>
                        <a:t>hfht</a:t>
                      </a:r>
                      <a:r>
                        <a:rPr lang="en-US" sz="2400" dirty="0">
                          <a:latin typeface="Preeti"/>
                          <a:ea typeface="Times New Roman"/>
                          <a:cs typeface="Arial"/>
                        </a:rPr>
                        <a:t> </a:t>
                      </a:r>
                      <a:r>
                        <a:rPr lang="en-US" sz="2400" dirty="0" err="1">
                          <a:latin typeface="Preeti"/>
                          <a:ea typeface="Times New Roman"/>
                          <a:cs typeface="Arial"/>
                        </a:rPr>
                        <a:t>kq</a:t>
                      </a:r>
                      <a:r>
                        <a:rPr lang="en-US" sz="2400" dirty="0">
                          <a:latin typeface="Preeti"/>
                          <a:ea typeface="Times New Roman"/>
                          <a:cs typeface="Arial"/>
                        </a:rPr>
                        <a:t> </a:t>
                      </a:r>
                      <a:r>
                        <a:rPr lang="en-US" sz="2400" dirty="0" err="1">
                          <a:latin typeface="Preeti"/>
                          <a:ea typeface="Times New Roman"/>
                          <a:cs typeface="Arial"/>
                        </a:rPr>
                        <a:t>k|fKt</a:t>
                      </a:r>
                      <a:r>
                        <a:rPr lang="en-US" sz="2400" dirty="0">
                          <a:latin typeface="Preeti"/>
                          <a:ea typeface="Times New Roman"/>
                          <a:cs typeface="Arial"/>
                        </a:rPr>
                        <a:t>  </a:t>
                      </a:r>
                      <a:r>
                        <a:rPr lang="en-US" sz="2400" dirty="0" err="1">
                          <a:latin typeface="Preeti"/>
                          <a:ea typeface="Times New Roman"/>
                          <a:cs typeface="Arial"/>
                        </a:rPr>
                        <a:t>ug</a:t>
                      </a:r>
                      <a:r>
                        <a:rPr lang="en-US" sz="2400" dirty="0">
                          <a:latin typeface="Preeti"/>
                          <a:ea typeface="Times New Roman"/>
                          <a:cs typeface="Arial"/>
                        </a:rPr>
                        <a:t>]{x/</a:t>
                      </a:r>
                      <a:r>
                        <a:rPr lang="en-US" sz="2400" dirty="0" err="1">
                          <a:latin typeface="Preeti"/>
                          <a:ea typeface="Times New Roman"/>
                          <a:cs typeface="Arial"/>
                        </a:rPr>
                        <a:t>sf</a:t>
                      </a:r>
                      <a:r>
                        <a:rPr lang="en-US" sz="2400" dirty="0">
                          <a:latin typeface="Preeti"/>
                          <a:ea typeface="Times New Roman"/>
                          <a:cs typeface="Arial"/>
                        </a:rPr>
                        <a:t>] </a:t>
                      </a:r>
                      <a:r>
                        <a:rPr lang="en-US" sz="2400" dirty="0" err="1">
                          <a:latin typeface="Preeti"/>
                          <a:ea typeface="Times New Roman"/>
                          <a:cs typeface="Arial"/>
                        </a:rPr>
                        <a:t>s'n</a:t>
                      </a:r>
                      <a:r>
                        <a:rPr lang="en-US" sz="2400" dirty="0">
                          <a:latin typeface="Preeti"/>
                          <a:ea typeface="Times New Roman"/>
                          <a:cs typeface="Arial"/>
                        </a:rPr>
                        <a:t> ;+</a:t>
                      </a:r>
                      <a:r>
                        <a:rPr lang="en-US" sz="2400" dirty="0" err="1">
                          <a:latin typeface="Preeti"/>
                          <a:ea typeface="Times New Roman"/>
                          <a:cs typeface="Arial"/>
                        </a:rPr>
                        <a:t>Vof</a:t>
                      </a:r>
                      <a:endParaRPr lang="en-US" sz="2400" dirty="0">
                        <a:latin typeface="Calibri"/>
                        <a:ea typeface="Calibri"/>
                        <a:cs typeface="Cordia New"/>
                      </a:endParaRPr>
                    </a:p>
                  </a:txBody>
                  <a:tcPr marL="26173" marR="26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r">
                        <a:lnSpc>
                          <a:spcPct val="115000"/>
                        </a:lnSpc>
                        <a:spcBef>
                          <a:spcPts val="0"/>
                        </a:spcBef>
                        <a:spcAft>
                          <a:spcPts val="0"/>
                        </a:spcAft>
                      </a:pPr>
                      <a:r>
                        <a:rPr lang="en-US" sz="2400">
                          <a:latin typeface="Fontasy Himali"/>
                          <a:ea typeface="Times New Roman"/>
                          <a:cs typeface="Arial"/>
                        </a:rPr>
                        <a:t>1</a:t>
                      </a:r>
                      <a:r>
                        <a:rPr lang="en-US" sz="2400">
                          <a:latin typeface="Fontasy Himali"/>
                          <a:ea typeface="Times New Roman"/>
                          <a:cs typeface="Mangal"/>
                        </a:rPr>
                        <a:t>4849</a:t>
                      </a:r>
                      <a:endParaRPr lang="en-US" sz="2400">
                        <a:latin typeface="Calibri"/>
                        <a:ea typeface="Calibri"/>
                        <a:cs typeface="Cordia New"/>
                      </a:endParaRPr>
                    </a:p>
                  </a:txBody>
                  <a:tcPr marL="26173" marR="26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400" dirty="0">
                          <a:latin typeface="Calibri"/>
                          <a:ea typeface="Calibri"/>
                          <a:cs typeface="Cordia New"/>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894938">
                <a:tc>
                  <a:txBody>
                    <a:bodyPr/>
                    <a:lstStyle/>
                    <a:p>
                      <a:pPr marL="0" marR="0" algn="ctr">
                        <a:lnSpc>
                          <a:spcPct val="115000"/>
                        </a:lnSpc>
                        <a:spcBef>
                          <a:spcPts val="0"/>
                        </a:spcBef>
                        <a:spcAft>
                          <a:spcPts val="0"/>
                        </a:spcAft>
                      </a:pPr>
                      <a:r>
                        <a:rPr lang="en-US" sz="2400">
                          <a:latin typeface="Fontasy Himali"/>
                          <a:ea typeface="Times New Roman"/>
                          <a:cs typeface="Arial"/>
                        </a:rPr>
                        <a:t>4</a:t>
                      </a:r>
                      <a:endParaRPr lang="en-US" sz="2400">
                        <a:latin typeface="Calibri"/>
                        <a:ea typeface="Calibri"/>
                        <a:cs typeface="Cordia New"/>
                      </a:endParaRPr>
                    </a:p>
                  </a:txBody>
                  <a:tcPr marL="26173" marR="26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2400" dirty="0" err="1">
                          <a:latin typeface="Preeti"/>
                          <a:ea typeface="Times New Roman"/>
                          <a:cs typeface="Arial"/>
                        </a:rPr>
                        <a:t>ljiffbLsf</a:t>
                      </a:r>
                      <a:r>
                        <a:rPr lang="en-US" sz="2400" dirty="0">
                          <a:latin typeface="Preeti"/>
                          <a:ea typeface="Times New Roman"/>
                          <a:cs typeface="Arial"/>
                        </a:rPr>
                        <a:t>] ;'/</a:t>
                      </a:r>
                      <a:r>
                        <a:rPr lang="en-US" sz="2400" dirty="0" err="1">
                          <a:latin typeface="Preeti"/>
                          <a:ea typeface="Times New Roman"/>
                          <a:cs typeface="Arial"/>
                        </a:rPr>
                        <a:t>lIft</a:t>
                      </a:r>
                      <a:r>
                        <a:rPr lang="en-US" sz="2400" dirty="0">
                          <a:latin typeface="Preeti"/>
                          <a:ea typeface="Times New Roman"/>
                          <a:cs typeface="Arial"/>
                        </a:rPr>
                        <a:t> e08f/0f </a:t>
                      </a:r>
                      <a:r>
                        <a:rPr lang="en-US" sz="2400" dirty="0" err="1">
                          <a:latin typeface="Preeti"/>
                          <a:ea typeface="Times New Roman"/>
                          <a:cs typeface="Arial"/>
                        </a:rPr>
                        <a:t>tyf</a:t>
                      </a:r>
                      <a:r>
                        <a:rPr lang="en-US" sz="2400" dirty="0">
                          <a:latin typeface="Preeti"/>
                          <a:ea typeface="Times New Roman"/>
                          <a:cs typeface="Arial"/>
                        </a:rPr>
                        <a:t> </a:t>
                      </a:r>
                      <a:r>
                        <a:rPr lang="en-US" sz="2400" dirty="0" err="1">
                          <a:latin typeface="Preeti"/>
                          <a:ea typeface="Times New Roman"/>
                          <a:cs typeface="Arial"/>
                        </a:rPr>
                        <a:t>k|of</a:t>
                      </a:r>
                      <a:r>
                        <a:rPr lang="en-US" sz="2400" dirty="0">
                          <a:latin typeface="Preeti"/>
                          <a:ea typeface="Times New Roman"/>
                          <a:cs typeface="Arial"/>
                        </a:rPr>
                        <a:t>]</a:t>
                      </a:r>
                      <a:r>
                        <a:rPr lang="en-US" sz="2400" dirty="0" err="1">
                          <a:latin typeface="Preeti"/>
                          <a:ea typeface="Times New Roman"/>
                          <a:cs typeface="Arial"/>
                        </a:rPr>
                        <a:t>usf</a:t>
                      </a:r>
                      <a:r>
                        <a:rPr lang="en-US" sz="2400" dirty="0">
                          <a:latin typeface="Preeti"/>
                          <a:ea typeface="Times New Roman"/>
                          <a:cs typeface="Arial"/>
                        </a:rPr>
                        <a:t>] </a:t>
                      </a:r>
                      <a:r>
                        <a:rPr lang="en-US" sz="2400" dirty="0" err="1">
                          <a:latin typeface="Preeti"/>
                          <a:ea typeface="Times New Roman"/>
                          <a:cs typeface="Arial"/>
                        </a:rPr>
                        <a:t>tflnd</a:t>
                      </a:r>
                      <a:r>
                        <a:rPr lang="en-US" sz="2400" dirty="0">
                          <a:latin typeface="Preeti"/>
                          <a:ea typeface="Times New Roman"/>
                          <a:cs typeface="Arial"/>
                        </a:rPr>
                        <a:t> </a:t>
                      </a:r>
                      <a:r>
                        <a:rPr lang="en-US" sz="2400" dirty="0" err="1">
                          <a:latin typeface="Preeti"/>
                          <a:ea typeface="Times New Roman"/>
                          <a:cs typeface="Arial"/>
                        </a:rPr>
                        <a:t>k|fKt</a:t>
                      </a:r>
                      <a:r>
                        <a:rPr lang="en-US" sz="2400" dirty="0">
                          <a:latin typeface="Preeti"/>
                          <a:ea typeface="Times New Roman"/>
                          <a:cs typeface="Arial"/>
                        </a:rPr>
                        <a:t> </a:t>
                      </a:r>
                      <a:r>
                        <a:rPr lang="en-US" sz="2400" dirty="0" err="1">
                          <a:latin typeface="Preeti"/>
                          <a:ea typeface="Times New Roman"/>
                          <a:cs typeface="Arial"/>
                        </a:rPr>
                        <a:t>ul</a:t>
                      </a:r>
                      <a:r>
                        <a:rPr lang="en-US" sz="2400" dirty="0">
                          <a:latin typeface="Preeti"/>
                          <a:ea typeface="Times New Roman"/>
                          <a:cs typeface="Arial"/>
                        </a:rPr>
                        <a:t>/ k|df0f–kq </a:t>
                      </a:r>
                      <a:r>
                        <a:rPr lang="en-US" sz="2400" dirty="0" err="1">
                          <a:latin typeface="Preeti"/>
                          <a:ea typeface="Times New Roman"/>
                          <a:cs typeface="Arial"/>
                        </a:rPr>
                        <a:t>k|fKt</a:t>
                      </a:r>
                      <a:r>
                        <a:rPr lang="en-US" sz="2400" dirty="0">
                          <a:latin typeface="Preeti"/>
                          <a:ea typeface="Times New Roman"/>
                          <a:cs typeface="Arial"/>
                        </a:rPr>
                        <a:t> </a:t>
                      </a:r>
                      <a:r>
                        <a:rPr lang="en-US" sz="2400" dirty="0" err="1">
                          <a:latin typeface="Preeti"/>
                          <a:ea typeface="Times New Roman"/>
                          <a:cs typeface="Arial"/>
                        </a:rPr>
                        <a:t>ug</a:t>
                      </a:r>
                      <a:r>
                        <a:rPr lang="en-US" sz="2400" dirty="0">
                          <a:latin typeface="Preeti"/>
                          <a:ea typeface="Times New Roman"/>
                          <a:cs typeface="Arial"/>
                        </a:rPr>
                        <a:t>]{</a:t>
                      </a:r>
                      <a:r>
                        <a:rPr lang="en-US" sz="2400" dirty="0" err="1">
                          <a:latin typeface="Preeti"/>
                          <a:ea typeface="Times New Roman"/>
                          <a:cs typeface="Arial"/>
                        </a:rPr>
                        <a:t>x?sf</a:t>
                      </a:r>
                      <a:r>
                        <a:rPr lang="en-US" sz="2400" dirty="0">
                          <a:latin typeface="Preeti"/>
                          <a:ea typeface="Times New Roman"/>
                          <a:cs typeface="Arial"/>
                        </a:rPr>
                        <a:t>] ;+</a:t>
                      </a:r>
                      <a:r>
                        <a:rPr lang="en-US" sz="2400" dirty="0" err="1">
                          <a:latin typeface="Preeti"/>
                          <a:ea typeface="Times New Roman"/>
                          <a:cs typeface="Arial"/>
                        </a:rPr>
                        <a:t>Vof</a:t>
                      </a:r>
                      <a:endParaRPr lang="en-US" sz="2400" dirty="0">
                        <a:latin typeface="Calibri"/>
                        <a:ea typeface="Calibri"/>
                        <a:cs typeface="Cordia New"/>
                      </a:endParaRPr>
                    </a:p>
                  </a:txBody>
                  <a:tcPr marL="26173" marR="26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r">
                        <a:lnSpc>
                          <a:spcPct val="115000"/>
                        </a:lnSpc>
                        <a:spcBef>
                          <a:spcPts val="0"/>
                        </a:spcBef>
                        <a:spcAft>
                          <a:spcPts val="0"/>
                        </a:spcAft>
                      </a:pPr>
                      <a:r>
                        <a:rPr lang="en-US" sz="2400">
                          <a:latin typeface="Fontasy Himali"/>
                          <a:ea typeface="Times New Roman"/>
                          <a:cs typeface="Arial"/>
                        </a:rPr>
                        <a:t>13012</a:t>
                      </a:r>
                      <a:endParaRPr lang="en-US" sz="2400">
                        <a:latin typeface="Calibri"/>
                        <a:ea typeface="Calibri"/>
                        <a:cs typeface="Cordia New"/>
                      </a:endParaRPr>
                    </a:p>
                  </a:txBody>
                  <a:tcPr marL="26173" marR="26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400" dirty="0">
                          <a:latin typeface="Calibri"/>
                          <a:ea typeface="Calibri"/>
                          <a:cs typeface="Cordia New"/>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441577">
                <a:tc>
                  <a:txBody>
                    <a:bodyPr/>
                    <a:lstStyle/>
                    <a:p>
                      <a:pPr marL="0" marR="0" algn="ctr">
                        <a:lnSpc>
                          <a:spcPct val="115000"/>
                        </a:lnSpc>
                        <a:spcBef>
                          <a:spcPts val="0"/>
                        </a:spcBef>
                        <a:spcAft>
                          <a:spcPts val="0"/>
                        </a:spcAft>
                      </a:pPr>
                      <a:r>
                        <a:rPr lang="en-US" sz="2400">
                          <a:latin typeface="Fontasy Himali"/>
                          <a:ea typeface="Times New Roman"/>
                          <a:cs typeface="Arial"/>
                        </a:rPr>
                        <a:t>5</a:t>
                      </a:r>
                      <a:endParaRPr lang="en-US" sz="2400">
                        <a:latin typeface="Calibri"/>
                        <a:ea typeface="Calibri"/>
                        <a:cs typeface="Cordia New"/>
                      </a:endParaRPr>
                    </a:p>
                  </a:txBody>
                  <a:tcPr marL="26173" marR="26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2400" dirty="0">
                          <a:latin typeface="Preeti"/>
                          <a:ea typeface="Times New Roman"/>
                          <a:cs typeface="Arial"/>
                        </a:rPr>
                        <a:t>O{</a:t>
                      </a:r>
                      <a:r>
                        <a:rPr lang="en-US" sz="2400" dirty="0" err="1">
                          <a:latin typeface="Preeti"/>
                          <a:ea typeface="Times New Roman"/>
                          <a:cs typeface="Arial"/>
                        </a:rPr>
                        <a:t>hfht</a:t>
                      </a:r>
                      <a:r>
                        <a:rPr lang="en-US" sz="2400" dirty="0">
                          <a:latin typeface="Preeti"/>
                          <a:ea typeface="Times New Roman"/>
                          <a:cs typeface="Arial"/>
                        </a:rPr>
                        <a:t> </a:t>
                      </a:r>
                      <a:r>
                        <a:rPr lang="en-US" sz="2400" dirty="0" err="1">
                          <a:latin typeface="Preeti"/>
                          <a:ea typeface="Times New Roman"/>
                          <a:cs typeface="Arial"/>
                        </a:rPr>
                        <a:t>lnPsf</a:t>
                      </a:r>
                      <a:r>
                        <a:rPr lang="en-US" sz="2400" dirty="0">
                          <a:latin typeface="Preeti"/>
                          <a:ea typeface="Times New Roman"/>
                          <a:cs typeface="Arial"/>
                        </a:rPr>
                        <a:t>  </a:t>
                      </a:r>
                      <a:r>
                        <a:rPr lang="en-US" sz="2400" dirty="0" err="1">
                          <a:latin typeface="Preeti"/>
                          <a:ea typeface="Times New Roman"/>
                          <a:cs typeface="Arial"/>
                        </a:rPr>
                        <a:t>ljiffbL</a:t>
                      </a:r>
                      <a:r>
                        <a:rPr lang="en-US" sz="2400" dirty="0">
                          <a:latin typeface="Preeti"/>
                          <a:ea typeface="Times New Roman"/>
                          <a:cs typeface="Arial"/>
                        </a:rPr>
                        <a:t> ;+Zn]ifn0fstf{</a:t>
                      </a:r>
                      <a:r>
                        <a:rPr lang="en-US" sz="2400" dirty="0" err="1">
                          <a:latin typeface="Preeti"/>
                          <a:ea typeface="Times New Roman"/>
                          <a:cs typeface="Arial"/>
                        </a:rPr>
                        <a:t>x?sf</a:t>
                      </a:r>
                      <a:r>
                        <a:rPr lang="en-US" sz="2400" dirty="0">
                          <a:latin typeface="Preeti"/>
                          <a:ea typeface="Times New Roman"/>
                          <a:cs typeface="Arial"/>
                        </a:rPr>
                        <a:t>] ;+</a:t>
                      </a:r>
                      <a:r>
                        <a:rPr lang="en-US" sz="2400" dirty="0" err="1">
                          <a:latin typeface="Preeti"/>
                          <a:ea typeface="Times New Roman"/>
                          <a:cs typeface="Arial"/>
                        </a:rPr>
                        <a:t>Vof</a:t>
                      </a:r>
                      <a:endParaRPr lang="en-US" sz="2400" dirty="0">
                        <a:latin typeface="Calibri"/>
                        <a:ea typeface="Calibri"/>
                        <a:cs typeface="Cordia New"/>
                      </a:endParaRPr>
                    </a:p>
                  </a:txBody>
                  <a:tcPr marL="26173" marR="26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r">
                        <a:lnSpc>
                          <a:spcPct val="115000"/>
                        </a:lnSpc>
                        <a:spcBef>
                          <a:spcPts val="0"/>
                        </a:spcBef>
                        <a:spcAft>
                          <a:spcPts val="0"/>
                        </a:spcAft>
                      </a:pPr>
                      <a:r>
                        <a:rPr lang="en-US" sz="2400">
                          <a:latin typeface="Fontasy Himali"/>
                          <a:ea typeface="Times New Roman"/>
                          <a:cs typeface="Arial"/>
                        </a:rPr>
                        <a:t>5</a:t>
                      </a:r>
                      <a:endParaRPr lang="en-US" sz="2400">
                        <a:latin typeface="Calibri"/>
                        <a:ea typeface="Calibri"/>
                        <a:cs typeface="Cordia New"/>
                      </a:endParaRPr>
                    </a:p>
                  </a:txBody>
                  <a:tcPr marL="26173" marR="26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400" dirty="0">
                          <a:latin typeface="Calibri"/>
                          <a:ea typeface="Calibri"/>
                          <a:cs typeface="Cordia New"/>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441577">
                <a:tc>
                  <a:txBody>
                    <a:bodyPr/>
                    <a:lstStyle/>
                    <a:p>
                      <a:pPr marL="0" marR="0" algn="ctr">
                        <a:lnSpc>
                          <a:spcPct val="115000"/>
                        </a:lnSpc>
                        <a:spcBef>
                          <a:spcPts val="0"/>
                        </a:spcBef>
                        <a:spcAft>
                          <a:spcPts val="0"/>
                        </a:spcAft>
                      </a:pPr>
                      <a:r>
                        <a:rPr lang="en-US" sz="2400">
                          <a:latin typeface="Fontasy Himali"/>
                          <a:ea typeface="Times New Roman"/>
                          <a:cs typeface="Arial"/>
                        </a:rPr>
                        <a:t>6</a:t>
                      </a:r>
                      <a:endParaRPr lang="en-US" sz="2400">
                        <a:latin typeface="Calibri"/>
                        <a:ea typeface="Calibri"/>
                        <a:cs typeface="Cordia New"/>
                      </a:endParaRPr>
                    </a:p>
                  </a:txBody>
                  <a:tcPr marL="26173" marR="26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2400" dirty="0" err="1">
                          <a:latin typeface="Preeti"/>
                          <a:ea typeface="Times New Roman"/>
                          <a:cs typeface="Arial"/>
                        </a:rPr>
                        <a:t>ljiffbL</a:t>
                      </a:r>
                      <a:r>
                        <a:rPr lang="en-US" sz="2400" dirty="0">
                          <a:latin typeface="Preeti"/>
                          <a:ea typeface="Times New Roman"/>
                          <a:cs typeface="Arial"/>
                        </a:rPr>
                        <a:t> 5s{g] </a:t>
                      </a:r>
                      <a:r>
                        <a:rPr lang="en-US" sz="2400" dirty="0" err="1">
                          <a:latin typeface="Preeti"/>
                          <a:ea typeface="Times New Roman"/>
                          <a:cs typeface="Arial"/>
                        </a:rPr>
                        <a:t>Joj;foLx?sf</a:t>
                      </a:r>
                      <a:r>
                        <a:rPr lang="en-US" sz="2400" dirty="0">
                          <a:latin typeface="Preeti"/>
                          <a:ea typeface="Times New Roman"/>
                          <a:cs typeface="Arial"/>
                        </a:rPr>
                        <a:t>] k|df0f–kq </a:t>
                      </a:r>
                      <a:r>
                        <a:rPr lang="en-US" sz="2400" dirty="0" err="1">
                          <a:latin typeface="Preeti"/>
                          <a:ea typeface="Times New Roman"/>
                          <a:cs typeface="Arial"/>
                        </a:rPr>
                        <a:t>k|fKt</a:t>
                      </a:r>
                      <a:r>
                        <a:rPr lang="en-US" sz="2400" dirty="0">
                          <a:latin typeface="Preeti"/>
                          <a:ea typeface="Times New Roman"/>
                          <a:cs typeface="Arial"/>
                        </a:rPr>
                        <a:t> </a:t>
                      </a:r>
                      <a:r>
                        <a:rPr lang="en-US" sz="2400" dirty="0" err="1">
                          <a:latin typeface="Preeti"/>
                          <a:ea typeface="Times New Roman"/>
                          <a:cs typeface="Arial"/>
                        </a:rPr>
                        <a:t>ug</a:t>
                      </a:r>
                      <a:r>
                        <a:rPr lang="en-US" sz="2400" dirty="0">
                          <a:latin typeface="Preeti"/>
                          <a:ea typeface="Times New Roman"/>
                          <a:cs typeface="Arial"/>
                        </a:rPr>
                        <a:t>]{</a:t>
                      </a:r>
                      <a:r>
                        <a:rPr lang="en-US" sz="2400" dirty="0" err="1">
                          <a:latin typeface="Preeti"/>
                          <a:ea typeface="Times New Roman"/>
                          <a:cs typeface="Arial"/>
                        </a:rPr>
                        <a:t>sf</a:t>
                      </a:r>
                      <a:r>
                        <a:rPr lang="en-US" sz="2400" dirty="0">
                          <a:latin typeface="Preeti"/>
                          <a:ea typeface="Times New Roman"/>
                          <a:cs typeface="Arial"/>
                        </a:rPr>
                        <a:t>] ;+</a:t>
                      </a:r>
                      <a:r>
                        <a:rPr lang="en-US" sz="2400" dirty="0" err="1">
                          <a:latin typeface="Preeti"/>
                          <a:ea typeface="Times New Roman"/>
                          <a:cs typeface="Arial"/>
                        </a:rPr>
                        <a:t>Vof</a:t>
                      </a:r>
                      <a:endParaRPr lang="en-US" sz="2400" dirty="0">
                        <a:latin typeface="Calibri"/>
                        <a:ea typeface="Calibri"/>
                        <a:cs typeface="Cordia New"/>
                      </a:endParaRPr>
                    </a:p>
                  </a:txBody>
                  <a:tcPr marL="26173" marR="26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r">
                        <a:lnSpc>
                          <a:spcPct val="115000"/>
                        </a:lnSpc>
                        <a:spcBef>
                          <a:spcPts val="0"/>
                        </a:spcBef>
                        <a:spcAft>
                          <a:spcPts val="0"/>
                        </a:spcAft>
                      </a:pPr>
                      <a:r>
                        <a:rPr lang="en-US" sz="2400">
                          <a:latin typeface="Fontasy Himali"/>
                          <a:ea typeface="Times New Roman"/>
                          <a:cs typeface="Arial"/>
                        </a:rPr>
                        <a:t>28</a:t>
                      </a:r>
                      <a:endParaRPr lang="en-US" sz="2400">
                        <a:latin typeface="Calibri"/>
                        <a:ea typeface="Calibri"/>
                        <a:cs typeface="Cordia New"/>
                      </a:endParaRPr>
                    </a:p>
                  </a:txBody>
                  <a:tcPr marL="26173" marR="26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400" dirty="0">
                          <a:latin typeface="Calibri"/>
                          <a:ea typeface="Calibri"/>
                          <a:cs typeface="Cordia New"/>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536963">
                <a:tc>
                  <a:txBody>
                    <a:bodyPr/>
                    <a:lstStyle/>
                    <a:p>
                      <a:pPr marL="0" marR="0" algn="ctr">
                        <a:lnSpc>
                          <a:spcPct val="115000"/>
                        </a:lnSpc>
                        <a:spcBef>
                          <a:spcPts val="0"/>
                        </a:spcBef>
                        <a:spcAft>
                          <a:spcPts val="0"/>
                        </a:spcAft>
                      </a:pPr>
                      <a:r>
                        <a:rPr lang="en-US" sz="2400">
                          <a:latin typeface="Fontasy Himali"/>
                          <a:ea typeface="Times New Roman"/>
                          <a:cs typeface="Arial"/>
                        </a:rPr>
                        <a:t>7</a:t>
                      </a:r>
                      <a:endParaRPr lang="en-US" sz="2400">
                        <a:latin typeface="Calibri"/>
                        <a:ea typeface="Calibri"/>
                        <a:cs typeface="Cordia New"/>
                      </a:endParaRPr>
                    </a:p>
                  </a:txBody>
                  <a:tcPr marL="26173" marR="26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2400" dirty="0" err="1">
                          <a:latin typeface="Preeti"/>
                          <a:ea typeface="Times New Roman"/>
                          <a:cs typeface="Arial"/>
                        </a:rPr>
                        <a:t>ljiffbL</a:t>
                      </a:r>
                      <a:r>
                        <a:rPr lang="en-US" sz="2400" dirty="0">
                          <a:latin typeface="Preeti"/>
                          <a:ea typeface="Times New Roman"/>
                          <a:cs typeface="Arial"/>
                        </a:rPr>
                        <a:t> </a:t>
                      </a:r>
                      <a:r>
                        <a:rPr lang="en-US" sz="2400" dirty="0" err="1">
                          <a:latin typeface="Preeti"/>
                          <a:ea typeface="Times New Roman"/>
                          <a:cs typeface="Arial"/>
                        </a:rPr>
                        <a:t>cfoft</a:t>
                      </a:r>
                      <a:r>
                        <a:rPr lang="en-US" sz="2400" dirty="0">
                          <a:latin typeface="Preeti"/>
                          <a:ea typeface="Times New Roman"/>
                          <a:cs typeface="Arial"/>
                        </a:rPr>
                        <a:t> </a:t>
                      </a:r>
                      <a:r>
                        <a:rPr lang="en-US" sz="2400" dirty="0" err="1">
                          <a:latin typeface="Preeti"/>
                          <a:ea typeface="Times New Roman"/>
                          <a:cs typeface="Arial"/>
                        </a:rPr>
                        <a:t>stf</a:t>
                      </a:r>
                      <a:r>
                        <a:rPr lang="en-US" sz="2400" dirty="0">
                          <a:latin typeface="Preeti"/>
                          <a:ea typeface="Times New Roman"/>
                          <a:cs typeface="Arial"/>
                        </a:rPr>
                        <a:t>{</a:t>
                      </a:r>
                      <a:r>
                        <a:rPr lang="en-US" sz="2400" dirty="0" err="1">
                          <a:latin typeface="Preeti"/>
                          <a:ea typeface="Times New Roman"/>
                          <a:cs typeface="Arial"/>
                        </a:rPr>
                        <a:t>x?sf</a:t>
                      </a:r>
                      <a:r>
                        <a:rPr lang="en-US" sz="2400" dirty="0">
                          <a:latin typeface="Preeti"/>
                          <a:ea typeface="Times New Roman"/>
                          <a:cs typeface="Arial"/>
                        </a:rPr>
                        <a:t>] ;+</a:t>
                      </a:r>
                      <a:r>
                        <a:rPr lang="en-US" sz="2400" dirty="0" err="1">
                          <a:latin typeface="Preeti"/>
                          <a:ea typeface="Times New Roman"/>
                          <a:cs typeface="Arial"/>
                        </a:rPr>
                        <a:t>Vof</a:t>
                      </a:r>
                      <a:endParaRPr lang="en-US" sz="2400" dirty="0">
                        <a:latin typeface="Calibri"/>
                        <a:ea typeface="Calibri"/>
                        <a:cs typeface="Cordia New"/>
                      </a:endParaRPr>
                    </a:p>
                  </a:txBody>
                  <a:tcPr marL="26173" marR="26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r">
                        <a:lnSpc>
                          <a:spcPct val="115000"/>
                        </a:lnSpc>
                        <a:spcBef>
                          <a:spcPts val="0"/>
                        </a:spcBef>
                        <a:spcAft>
                          <a:spcPts val="0"/>
                        </a:spcAft>
                      </a:pPr>
                      <a:r>
                        <a:rPr lang="en-US" sz="2400" dirty="0">
                          <a:latin typeface="Fontasy Himali"/>
                          <a:ea typeface="Times New Roman"/>
                          <a:cs typeface="Arial"/>
                        </a:rPr>
                        <a:t>253</a:t>
                      </a:r>
                      <a:endParaRPr lang="en-US" sz="2400" dirty="0">
                        <a:latin typeface="Calibri"/>
                        <a:ea typeface="Calibri"/>
                        <a:cs typeface="Cordia New"/>
                      </a:endParaRPr>
                    </a:p>
                  </a:txBody>
                  <a:tcPr marL="26173" marR="26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400" dirty="0">
                          <a:latin typeface="Calibri"/>
                          <a:ea typeface="Calibri"/>
                          <a:cs typeface="Cordia New"/>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bl>
          </a:graphicData>
        </a:graphic>
      </p:graphicFrame>
      <p:pic>
        <p:nvPicPr>
          <p:cNvPr id="3" name="Picture 2" descr="Govn.of Nepal"/>
          <p:cNvPicPr>
            <a:picLocks noChangeAspect="1" noChangeArrowheads="1"/>
          </p:cNvPicPr>
          <p:nvPr/>
        </p:nvPicPr>
        <p:blipFill>
          <a:blip r:embed="rId2" cstate="print"/>
          <a:srcRect/>
          <a:stretch>
            <a:fillRect/>
          </a:stretch>
        </p:blipFill>
        <p:spPr bwMode="auto">
          <a:xfrm>
            <a:off x="0" y="0"/>
            <a:ext cx="11430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76200"/>
            <a:ext cx="6629400" cy="792162"/>
          </a:xfrm>
        </p:spPr>
        <p:txBody>
          <a:bodyPr>
            <a:normAutofit/>
          </a:bodyPr>
          <a:lstStyle/>
          <a:p>
            <a:r>
              <a:rPr lang="ne-NP" sz="3200" dirty="0" smtClean="0">
                <a:solidFill>
                  <a:srgbClr val="FF0000"/>
                </a:solidFill>
                <a:cs typeface="Kalimati" pitchFamily="2"/>
              </a:rPr>
              <a:t>विषादी व्यवसायी र प्राविधिकको भूमिका </a:t>
            </a:r>
            <a:endParaRPr lang="en-US" sz="3200" dirty="0">
              <a:solidFill>
                <a:srgbClr val="FF0000"/>
              </a:solidFill>
              <a:cs typeface="Kalimati" pitchFamily="2"/>
            </a:endParaRPr>
          </a:p>
        </p:txBody>
      </p:sp>
      <p:sp>
        <p:nvSpPr>
          <p:cNvPr id="2" name="Content Placeholder 1"/>
          <p:cNvSpPr>
            <a:spLocks noGrp="1"/>
          </p:cNvSpPr>
          <p:nvPr>
            <p:ph sz="quarter" idx="1"/>
          </p:nvPr>
        </p:nvSpPr>
        <p:spPr>
          <a:xfrm>
            <a:off x="228600" y="990600"/>
            <a:ext cx="8686800" cy="5867400"/>
          </a:xfrm>
        </p:spPr>
        <p:txBody>
          <a:bodyPr>
            <a:normAutofit/>
          </a:bodyPr>
          <a:lstStyle/>
          <a:p>
            <a:r>
              <a:rPr lang="ne-NP" dirty="0" smtClean="0">
                <a:cs typeface="Kalimati" pitchFamily="2"/>
              </a:rPr>
              <a:t>समस्या लिएर बहुसंख्यक कृषक </a:t>
            </a:r>
            <a:r>
              <a:rPr lang="en-US" dirty="0" smtClean="0">
                <a:cs typeface="Kalimati" pitchFamily="2"/>
              </a:rPr>
              <a:t>(</a:t>
            </a:r>
            <a:r>
              <a:rPr lang="ne-NP" dirty="0" smtClean="0">
                <a:cs typeface="Kalimati" pitchFamily="2"/>
              </a:rPr>
              <a:t>५०</a:t>
            </a:r>
            <a:r>
              <a:rPr lang="en-US" dirty="0" smtClean="0">
                <a:cs typeface="Kalimati" pitchFamily="2"/>
              </a:rPr>
              <a:t>%</a:t>
            </a:r>
            <a:r>
              <a:rPr lang="ne-NP" dirty="0" smtClean="0">
                <a:cs typeface="Kalimati" pitchFamily="2"/>
              </a:rPr>
              <a:t> भन्दा बढी</a:t>
            </a:r>
            <a:r>
              <a:rPr lang="en-US" dirty="0" smtClean="0">
                <a:cs typeface="Kalimati" pitchFamily="2"/>
              </a:rPr>
              <a:t>)</a:t>
            </a:r>
            <a:r>
              <a:rPr lang="ne-NP" dirty="0" smtClean="0">
                <a:cs typeface="Kalimati" pitchFamily="2"/>
              </a:rPr>
              <a:t> विषादी व्यवसायी कहाँ  सम्पर्कमा आउने </a:t>
            </a:r>
          </a:p>
          <a:p>
            <a:r>
              <a:rPr lang="ne-NP" dirty="0" smtClean="0">
                <a:cs typeface="Kalimati" pitchFamily="2"/>
              </a:rPr>
              <a:t>ऐन र नियमावलीमा शैक्षिक योग्यता वा वीज्ञता नतोकिएको</a:t>
            </a:r>
          </a:p>
          <a:p>
            <a:r>
              <a:rPr lang="ne-NP" dirty="0" smtClean="0">
                <a:cs typeface="Kalimati" pitchFamily="2"/>
              </a:rPr>
              <a:t>कतियप कृषकले समस्याको नमूना लिएर आउने नगरेको </a:t>
            </a:r>
          </a:p>
          <a:p>
            <a:r>
              <a:rPr lang="ne-NP" dirty="0" smtClean="0">
                <a:cs typeface="Kalimati" pitchFamily="2"/>
              </a:rPr>
              <a:t>विषादी किन्न विषादी निरिक्षक वा विशेषज्ञको सुझाव पत्र अनिवार्य नभएको</a:t>
            </a:r>
          </a:p>
          <a:p>
            <a:r>
              <a:rPr lang="ne-NP" dirty="0" smtClean="0">
                <a:cs typeface="Kalimati" pitchFamily="2"/>
              </a:rPr>
              <a:t>समय समयमा विषादी व्यवसायिको पसल</a:t>
            </a:r>
            <a:r>
              <a:rPr lang="en-US" dirty="0" smtClean="0">
                <a:cs typeface="Kalimati" pitchFamily="2"/>
              </a:rPr>
              <a:t>,</a:t>
            </a:r>
            <a:r>
              <a:rPr lang="ne-NP" dirty="0" smtClean="0">
                <a:cs typeface="Kalimati" pitchFamily="2"/>
              </a:rPr>
              <a:t> भण्डारण र उद्योगको अनुगमन निरिक्षण हुनुपर्ने र प्रतिवेदन पत्र्जिकरण निकायमा पठाउनु पर्ने </a:t>
            </a:r>
          </a:p>
          <a:p>
            <a:r>
              <a:rPr lang="ne-NP" dirty="0" smtClean="0">
                <a:cs typeface="Kalimati" pitchFamily="2"/>
              </a:rPr>
              <a:t>प्रमाण पत्र र इजाजत पत्र पसलमा देखिने ठाउँमा राख्नुपर्ने</a:t>
            </a:r>
          </a:p>
          <a:p>
            <a:r>
              <a:rPr lang="ne-NP" dirty="0" smtClean="0">
                <a:cs typeface="Kalimati" pitchFamily="2"/>
              </a:rPr>
              <a:t>पसल र भण्डारण मापदण्ड अनुसार हुनुपर्ने </a:t>
            </a:r>
          </a:p>
          <a:p>
            <a:endParaRPr lang="ne-NP" dirty="0" smtClean="0">
              <a:cs typeface="Kalimati" pitchFamily="2"/>
            </a:endParaRPr>
          </a:p>
          <a:p>
            <a:endParaRPr lang="en-US" dirty="0">
              <a:cs typeface="Kalimati" pitchFamily="2"/>
            </a:endParaRPr>
          </a:p>
        </p:txBody>
      </p:sp>
      <p:pic>
        <p:nvPicPr>
          <p:cNvPr id="4" name="Picture 2" descr="Govn.of Nepal"/>
          <p:cNvPicPr>
            <a:picLocks noChangeAspect="1" noChangeArrowheads="1"/>
          </p:cNvPicPr>
          <p:nvPr/>
        </p:nvPicPr>
        <p:blipFill>
          <a:blip r:embed="rId2" cstate="print"/>
          <a:srcRect/>
          <a:stretch>
            <a:fillRect/>
          </a:stretch>
        </p:blipFill>
        <p:spPr bwMode="auto">
          <a:xfrm>
            <a:off x="0" y="0"/>
            <a:ext cx="11430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ne-NP" sz="3200" dirty="0" smtClean="0">
                <a:solidFill>
                  <a:srgbClr val="FF0000"/>
                </a:solidFill>
                <a:cs typeface="Kalimati" pitchFamily="2"/>
              </a:rPr>
              <a:t>विषादी व्यवसायी </a:t>
            </a:r>
            <a:r>
              <a:rPr lang="en-US" sz="3200" dirty="0" smtClean="0">
                <a:solidFill>
                  <a:srgbClr val="FF0000"/>
                </a:solidFill>
                <a:cs typeface="Kalimati" pitchFamily="2"/>
              </a:rPr>
              <a:t>……….</a:t>
            </a:r>
            <a:endParaRPr lang="en-US" sz="3200" dirty="0">
              <a:solidFill>
                <a:srgbClr val="FF0000"/>
              </a:solidFill>
            </a:endParaRPr>
          </a:p>
        </p:txBody>
      </p:sp>
      <p:sp>
        <p:nvSpPr>
          <p:cNvPr id="3" name="Content Placeholder 2"/>
          <p:cNvSpPr>
            <a:spLocks noGrp="1"/>
          </p:cNvSpPr>
          <p:nvPr>
            <p:ph idx="1"/>
          </p:nvPr>
        </p:nvSpPr>
        <p:spPr>
          <a:xfrm>
            <a:off x="0" y="1143000"/>
            <a:ext cx="8839200" cy="5486400"/>
          </a:xfrm>
        </p:spPr>
        <p:txBody>
          <a:bodyPr>
            <a:normAutofit/>
          </a:bodyPr>
          <a:lstStyle/>
          <a:p>
            <a:r>
              <a:rPr lang="ne-NP" dirty="0" smtClean="0">
                <a:cs typeface="Kalimati" pitchFamily="2"/>
              </a:rPr>
              <a:t>पत्र्जिकृत</a:t>
            </a:r>
            <a:r>
              <a:rPr lang="en-US" dirty="0" smtClean="0">
                <a:cs typeface="Kalimati" pitchFamily="2"/>
              </a:rPr>
              <a:t>(</a:t>
            </a:r>
            <a:r>
              <a:rPr lang="ne-NP" dirty="0" smtClean="0">
                <a:cs typeface="Kalimati" pitchFamily="2"/>
              </a:rPr>
              <a:t>दर्ता</a:t>
            </a:r>
            <a:r>
              <a:rPr lang="en-US" dirty="0" smtClean="0">
                <a:cs typeface="Kalimati" pitchFamily="2"/>
              </a:rPr>
              <a:t>)</a:t>
            </a:r>
            <a:r>
              <a:rPr lang="ne-NP" dirty="0" smtClean="0">
                <a:cs typeface="Kalimati" pitchFamily="2"/>
              </a:rPr>
              <a:t> र प्रतिवन्धित भएका विषादीहरुको सूची पसलमा हुनुपर्ने</a:t>
            </a:r>
          </a:p>
          <a:p>
            <a:r>
              <a:rPr lang="ne-NP" dirty="0" smtClean="0">
                <a:cs typeface="Kalimati" pitchFamily="2"/>
              </a:rPr>
              <a:t>चुहिएका</a:t>
            </a:r>
            <a:r>
              <a:rPr lang="en-US" dirty="0" smtClean="0">
                <a:cs typeface="Kalimati" pitchFamily="2"/>
              </a:rPr>
              <a:t>,</a:t>
            </a:r>
            <a:r>
              <a:rPr lang="ne-NP" dirty="0" smtClean="0">
                <a:cs typeface="Kalimati" pitchFamily="2"/>
              </a:rPr>
              <a:t>पोखिएका</a:t>
            </a:r>
            <a:r>
              <a:rPr lang="en-US" dirty="0" smtClean="0">
                <a:cs typeface="Kalimati" pitchFamily="2"/>
              </a:rPr>
              <a:t>,</a:t>
            </a:r>
            <a:r>
              <a:rPr lang="ne-NP" dirty="0" smtClean="0">
                <a:cs typeface="Kalimati" pitchFamily="2"/>
              </a:rPr>
              <a:t> म्याद नाघेका</a:t>
            </a:r>
            <a:r>
              <a:rPr lang="en-US" dirty="0" smtClean="0">
                <a:cs typeface="Kalimati" pitchFamily="2"/>
              </a:rPr>
              <a:t> </a:t>
            </a:r>
            <a:r>
              <a:rPr lang="ne-NP" dirty="0" smtClean="0">
                <a:cs typeface="Kalimati" pitchFamily="2"/>
              </a:rPr>
              <a:t>विषादीहरु</a:t>
            </a:r>
            <a:r>
              <a:rPr lang="en-US" dirty="0" smtClean="0">
                <a:cs typeface="Kalimati" pitchFamily="2"/>
              </a:rPr>
              <a:t> </a:t>
            </a:r>
            <a:r>
              <a:rPr lang="ne-NP" dirty="0" smtClean="0">
                <a:cs typeface="Kalimati" pitchFamily="2"/>
              </a:rPr>
              <a:t>र</a:t>
            </a:r>
            <a:r>
              <a:rPr lang="en-US" dirty="0" smtClean="0">
                <a:cs typeface="Kalimati" pitchFamily="2"/>
              </a:rPr>
              <a:t> </a:t>
            </a:r>
            <a:r>
              <a:rPr lang="ne-NP" dirty="0" smtClean="0">
                <a:cs typeface="Kalimati" pitchFamily="2"/>
              </a:rPr>
              <a:t>खाली भाँडोको समुचित विसर्जन गर्ने</a:t>
            </a:r>
          </a:p>
          <a:p>
            <a:r>
              <a:rPr lang="ne-NP" dirty="0" smtClean="0">
                <a:cs typeface="Kalimati" pitchFamily="2"/>
              </a:rPr>
              <a:t>वाली उपचार शिवीर सत्र्चालन गर्न कृषक</a:t>
            </a:r>
            <a:r>
              <a:rPr lang="en-US" dirty="0" smtClean="0">
                <a:cs typeface="Kalimati" pitchFamily="2"/>
              </a:rPr>
              <a:t>,</a:t>
            </a:r>
            <a:r>
              <a:rPr lang="ne-NP" dirty="0" smtClean="0">
                <a:cs typeface="Kalimati" pitchFamily="2"/>
              </a:rPr>
              <a:t>कृषि ज्ञानकेन्द्र र स्थानिय निकाय वीच समन्वयकारी भूमिका निर्वाह गर्ने</a:t>
            </a:r>
          </a:p>
          <a:p>
            <a:r>
              <a:rPr lang="ne-NP" dirty="0" smtClean="0">
                <a:cs typeface="Kalimati" pitchFamily="2"/>
              </a:rPr>
              <a:t>प्रयोगमा आएका विषादीहरुकोप्रभावकारिता र तिनले मानव र पशुस्वास्थ्य साथै वातावरणमा पार्ने प्रभाव र रोग कीरामा अवरोधक क्षमता विकास सम्वन्धिका  विषयमा जानकारी राख्ने</a:t>
            </a:r>
            <a:endParaRPr lang="en-US" dirty="0">
              <a:cs typeface="Kalimati" pitchFamily="2"/>
            </a:endParaRPr>
          </a:p>
        </p:txBody>
      </p:sp>
      <p:pic>
        <p:nvPicPr>
          <p:cNvPr id="4" name="Picture 2" descr="Govn.of Nepal"/>
          <p:cNvPicPr>
            <a:picLocks noChangeAspect="1" noChangeArrowheads="1"/>
          </p:cNvPicPr>
          <p:nvPr/>
        </p:nvPicPr>
        <p:blipFill>
          <a:blip r:embed="rId2" cstate="print"/>
          <a:srcRect/>
          <a:stretch>
            <a:fillRect/>
          </a:stretch>
        </p:blipFill>
        <p:spPr bwMode="auto">
          <a:xfrm>
            <a:off x="8001000" y="0"/>
            <a:ext cx="11430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639762"/>
          </a:xfrm>
        </p:spPr>
        <p:txBody>
          <a:bodyPr>
            <a:normAutofit/>
          </a:bodyPr>
          <a:lstStyle/>
          <a:p>
            <a:r>
              <a:rPr lang="ne-NP" sz="3200" dirty="0" smtClean="0">
                <a:solidFill>
                  <a:srgbClr val="FF0000"/>
                </a:solidFill>
                <a:cs typeface="Kalimati" pitchFamily="2"/>
              </a:rPr>
              <a:t>विषादी व्यवसायी </a:t>
            </a:r>
            <a:r>
              <a:rPr lang="en-US" sz="3200" dirty="0" smtClean="0">
                <a:solidFill>
                  <a:srgbClr val="FF0000"/>
                </a:solidFill>
                <a:cs typeface="Kalimati" pitchFamily="2"/>
              </a:rPr>
              <a:t>……….</a:t>
            </a:r>
            <a:endParaRPr lang="en-US" sz="3200" dirty="0"/>
          </a:p>
        </p:txBody>
      </p:sp>
      <p:sp>
        <p:nvSpPr>
          <p:cNvPr id="3" name="Content Placeholder 2"/>
          <p:cNvSpPr>
            <a:spLocks noGrp="1"/>
          </p:cNvSpPr>
          <p:nvPr>
            <p:ph idx="1"/>
          </p:nvPr>
        </p:nvSpPr>
        <p:spPr>
          <a:xfrm>
            <a:off x="228600" y="990600"/>
            <a:ext cx="8686800" cy="5638800"/>
          </a:xfrm>
        </p:spPr>
        <p:txBody>
          <a:bodyPr>
            <a:normAutofit/>
          </a:bodyPr>
          <a:lstStyle/>
          <a:p>
            <a:r>
              <a:rPr lang="ne-NP" dirty="0" smtClean="0">
                <a:cs typeface="Kalimati" pitchFamily="2"/>
              </a:rPr>
              <a:t>विषादीहरु प्रयोग गर्दा प्रभावकारी र मानव र पशुस्वास्थ्य साथै वातावरणमा कम असर वा सुरक्षित प्रयोग गर्नमा प्रयास गर्ने</a:t>
            </a:r>
          </a:p>
          <a:p>
            <a:endParaRPr lang="ne-NP" dirty="0" smtClean="0">
              <a:cs typeface="Kalimati" pitchFamily="2"/>
            </a:endParaRPr>
          </a:p>
          <a:p>
            <a:endParaRPr lang="ne-NP" dirty="0" smtClean="0">
              <a:cs typeface="Kalimati" pitchFamily="2"/>
            </a:endParaRPr>
          </a:p>
          <a:p>
            <a:endParaRPr lang="ne-NP" dirty="0" smtClean="0">
              <a:cs typeface="Kalimati" pitchFamily="2"/>
            </a:endParaRPr>
          </a:p>
          <a:p>
            <a:endParaRPr lang="ne-NP" dirty="0" smtClean="0">
              <a:cs typeface="Kalimati" pitchFamily="2"/>
            </a:endParaRPr>
          </a:p>
          <a:p>
            <a:endParaRPr lang="ne-NP" dirty="0" smtClean="0">
              <a:cs typeface="Kalimati" pitchFamily="2"/>
            </a:endParaRPr>
          </a:p>
          <a:p>
            <a:r>
              <a:rPr lang="ne-NP" dirty="0" smtClean="0">
                <a:cs typeface="Kalimati" pitchFamily="2"/>
              </a:rPr>
              <a:t>रसायनिक विषादिको विकल्पमा विकसित भएका विभिन्न प्रकारका जैविकर वानस्पतिक विषादीहरु पासोहरु ल्यूरहरु र रोग कीरा अवरोधक जातहरुको विक्री र प्रयोगमा पहल गर्ने</a:t>
            </a:r>
          </a:p>
          <a:p>
            <a:endParaRPr lang="ne-NP" dirty="0" smtClean="0">
              <a:cs typeface="Kalimati" pitchFamily="2"/>
            </a:endParaRPr>
          </a:p>
          <a:p>
            <a:r>
              <a:rPr lang="ne-NP" dirty="0" smtClean="0">
                <a:cs typeface="Kalimati" pitchFamily="2"/>
              </a:rPr>
              <a:t>पोषणयुक्त र स्वस्थ्य खानेकुरा उत्पादनमा सहयोग गर्ने </a:t>
            </a:r>
          </a:p>
        </p:txBody>
      </p:sp>
      <p:pic>
        <p:nvPicPr>
          <p:cNvPr id="4" name="Picture 2" descr="Govn.of Nepal"/>
          <p:cNvPicPr>
            <a:picLocks noChangeAspect="1" noChangeArrowheads="1"/>
          </p:cNvPicPr>
          <p:nvPr/>
        </p:nvPicPr>
        <p:blipFill>
          <a:blip r:embed="rId2" cstate="print"/>
          <a:srcRect/>
          <a:stretch>
            <a:fillRect/>
          </a:stretch>
        </p:blipFill>
        <p:spPr bwMode="auto">
          <a:xfrm>
            <a:off x="0" y="0"/>
            <a:ext cx="1143000" cy="990600"/>
          </a:xfrm>
          <a:prstGeom prst="rect">
            <a:avLst/>
          </a:prstGeom>
          <a:noFill/>
          <a:ln w="9525">
            <a:noFill/>
            <a:miter lim="800000"/>
            <a:headEnd/>
            <a:tailEnd/>
          </a:ln>
        </p:spPr>
      </p:pic>
      <p:sp>
        <p:nvSpPr>
          <p:cNvPr id="5" name="Content Placeholder 2"/>
          <p:cNvSpPr txBox="1">
            <a:spLocks/>
          </p:cNvSpPr>
          <p:nvPr/>
        </p:nvSpPr>
        <p:spPr>
          <a:xfrm>
            <a:off x="533400" y="2133600"/>
            <a:ext cx="8229600" cy="1981199"/>
          </a:xfrm>
          <a:prstGeom prst="rect">
            <a:avLst/>
          </a:prstGeom>
        </p:spPr>
        <p:txBody>
          <a:bodyPr vert="horz">
            <a:normAutofit fontScale="70000" lnSpcReduction="20000"/>
          </a:bodyPr>
          <a:lstStyle/>
          <a:p>
            <a:pPr marL="911225"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4000" b="0" i="0" u="none" strike="noStrike" kern="1200" cap="none" spc="0" normalizeH="0" baseline="0" noProof="0" dirty="0" smtClean="0">
                <a:ln>
                  <a:noFill/>
                </a:ln>
                <a:solidFill>
                  <a:schemeClr val="tx1"/>
                </a:solidFill>
                <a:effectLst/>
                <a:uLnTx/>
                <a:uFillTx/>
                <a:latin typeface="Preeti" pitchFamily="2" charset="0"/>
                <a:ea typeface="+mn-ea"/>
                <a:cs typeface="+mn-cs"/>
              </a:rPr>
              <a:t>	</a:t>
            </a:r>
            <a:r>
              <a:rPr kumimoji="0" lang="en-US" sz="4000" b="1" i="0" u="none" strike="noStrike" kern="1200" cap="none" spc="0" normalizeH="0" baseline="0" noProof="0" dirty="0" smtClean="0">
                <a:ln>
                  <a:noFill/>
                </a:ln>
                <a:solidFill>
                  <a:srgbClr val="FF0000"/>
                </a:solidFill>
                <a:effectLst/>
                <a:uLnTx/>
                <a:uFillTx/>
                <a:latin typeface="Preeti" pitchFamily="2" charset="0"/>
                <a:ea typeface="+mn-ea"/>
                <a:cs typeface="+mn-cs"/>
              </a:rPr>
              <a:t>/</a:t>
            </a:r>
            <a:r>
              <a:rPr kumimoji="0" lang="en-US" sz="4000" b="1" i="0" u="none" strike="noStrike" kern="1200" cap="none" spc="0" normalizeH="0" baseline="0" noProof="0" dirty="0" err="1" smtClean="0">
                <a:ln>
                  <a:noFill/>
                </a:ln>
                <a:solidFill>
                  <a:srgbClr val="FF0000"/>
                </a:solidFill>
                <a:effectLst/>
                <a:uLnTx/>
                <a:uFillTx/>
                <a:latin typeface="Preeti" pitchFamily="2" charset="0"/>
                <a:ea typeface="+mn-ea"/>
                <a:cs typeface="+mn-cs"/>
              </a:rPr>
              <a:t>ftf</a:t>
            </a:r>
            <a:r>
              <a:rPr kumimoji="0" lang="en-US" sz="4000" b="1" i="0" u="none" strike="noStrike" kern="1200" cap="none" spc="0" normalizeH="0" baseline="0" noProof="0" dirty="0" smtClean="0">
                <a:ln>
                  <a:noFill/>
                </a:ln>
                <a:solidFill>
                  <a:srgbClr val="FF0000"/>
                </a:solidFill>
                <a:effectLst/>
                <a:uLnTx/>
                <a:uFillTx/>
                <a:latin typeface="Preeti" pitchFamily="2" charset="0"/>
                <a:ea typeface="+mn-ea"/>
                <a:cs typeface="+mn-cs"/>
              </a:rPr>
              <a:t>] – </a:t>
            </a:r>
            <a:r>
              <a:rPr kumimoji="0" lang="en-US" sz="4000" b="1" i="0" u="none" strike="noStrike" kern="1200" cap="none" spc="0" normalizeH="0" baseline="0" noProof="0" dirty="0" err="1" smtClean="0">
                <a:ln>
                  <a:noFill/>
                </a:ln>
                <a:solidFill>
                  <a:srgbClr val="FF0000"/>
                </a:solidFill>
                <a:effectLst/>
                <a:uLnTx/>
                <a:uFillTx/>
                <a:latin typeface="Preeti" pitchFamily="2" charset="0"/>
                <a:ea typeface="+mn-ea"/>
                <a:cs typeface="+mn-cs"/>
              </a:rPr>
              <a:t>Hofb</a:t>
            </a:r>
            <a:r>
              <a:rPr kumimoji="0" lang="en-US" sz="4000" b="1" i="0" u="none" strike="noStrike" kern="1200" cap="none" spc="0" normalizeH="0" baseline="0" noProof="0" dirty="0" smtClean="0">
                <a:ln>
                  <a:noFill/>
                </a:ln>
                <a:solidFill>
                  <a:srgbClr val="FF0000"/>
                </a:solidFill>
                <a:effectLst/>
                <a:uLnTx/>
                <a:uFillTx/>
                <a:latin typeface="Preeti" pitchFamily="2" charset="0"/>
                <a:ea typeface="+mn-ea"/>
                <a:cs typeface="+mn-cs"/>
              </a:rPr>
              <a:t>} </a:t>
            </a:r>
            <a:r>
              <a:rPr kumimoji="0" lang="en-US" sz="4000" b="1" i="0" u="none" strike="noStrike" kern="1200" cap="none" spc="0" normalizeH="0" baseline="0" noProof="0" dirty="0" err="1" smtClean="0">
                <a:ln>
                  <a:noFill/>
                </a:ln>
                <a:solidFill>
                  <a:srgbClr val="FF0000"/>
                </a:solidFill>
                <a:effectLst/>
                <a:uLnTx/>
                <a:uFillTx/>
                <a:latin typeface="Preeti" pitchFamily="2" charset="0"/>
                <a:ea typeface="+mn-ea"/>
                <a:cs typeface="+mn-cs"/>
              </a:rPr>
              <a:t>ljiffn</a:t>
            </a:r>
            <a:r>
              <a:rPr kumimoji="0" lang="en-US" sz="4000" b="1" i="0" u="none" strike="noStrike" kern="1200" cap="none" spc="0" normalizeH="0" baseline="0" noProof="0" dirty="0" smtClean="0">
                <a:ln>
                  <a:noFill/>
                </a:ln>
                <a:solidFill>
                  <a:srgbClr val="FF0000"/>
                </a:solidFill>
                <a:effectLst/>
                <a:uLnTx/>
                <a:uFillTx/>
                <a:latin typeface="Preeti" pitchFamily="2" charset="0"/>
                <a:ea typeface="+mn-ea"/>
                <a:cs typeface="+mn-cs"/>
              </a:rPr>
              <a:t>' </a:t>
            </a:r>
            <a:br>
              <a:rPr kumimoji="0" lang="en-US" sz="4000" b="1" i="0" u="none" strike="noStrike" kern="1200" cap="none" spc="0" normalizeH="0" baseline="0" noProof="0" dirty="0" smtClean="0">
                <a:ln>
                  <a:noFill/>
                </a:ln>
                <a:solidFill>
                  <a:srgbClr val="FF0000"/>
                </a:solidFill>
                <a:effectLst/>
                <a:uLnTx/>
                <a:uFillTx/>
                <a:latin typeface="Preeti" pitchFamily="2" charset="0"/>
                <a:ea typeface="+mn-ea"/>
                <a:cs typeface="+mn-cs"/>
              </a:rPr>
            </a:br>
            <a:r>
              <a:rPr kumimoji="0" lang="en-US" sz="4000" b="1" i="0" u="none" strike="noStrike" kern="1200" cap="none" spc="0" normalizeH="0" baseline="0" noProof="0" dirty="0" err="1" smtClean="0">
                <a:ln>
                  <a:noFill/>
                </a:ln>
                <a:solidFill>
                  <a:srgbClr val="FFC000"/>
                </a:solidFill>
                <a:effectLst/>
                <a:uLnTx/>
                <a:uFillTx/>
                <a:latin typeface="Preeti" pitchFamily="2" charset="0"/>
                <a:ea typeface="+mn-ea"/>
                <a:cs typeface="+mn-cs"/>
              </a:rPr>
              <a:t>Kfx</a:t>
            </a:r>
            <a:r>
              <a:rPr kumimoji="0" lang="en-US" sz="4000" b="1" i="0" u="none" strike="noStrike" kern="1200" cap="none" spc="0" normalizeH="0" baseline="0" noProof="0" dirty="0" smtClean="0">
                <a:ln>
                  <a:noFill/>
                </a:ln>
                <a:solidFill>
                  <a:srgbClr val="FFC000"/>
                </a:solidFill>
                <a:effectLst/>
                <a:uLnTx/>
                <a:uFillTx/>
                <a:latin typeface="Preeti" pitchFamily="2" charset="0"/>
                <a:ea typeface="+mn-ea"/>
                <a:cs typeface="+mn-cs"/>
              </a:rPr>
              <a:t>]</a:t>
            </a:r>
            <a:r>
              <a:rPr kumimoji="0" lang="en-US" sz="4000" b="1" i="0" u="none" strike="noStrike" kern="1200" cap="none" spc="0" normalizeH="0" baseline="0" noProof="0" dirty="0" err="1" smtClean="0">
                <a:ln>
                  <a:noFill/>
                </a:ln>
                <a:solidFill>
                  <a:srgbClr val="FFC000"/>
                </a:solidFill>
                <a:effectLst/>
                <a:uLnTx/>
                <a:uFillTx/>
                <a:latin typeface="Preeti" pitchFamily="2" charset="0"/>
                <a:ea typeface="+mn-ea"/>
                <a:cs typeface="+mn-cs"/>
              </a:rPr>
              <a:t>nf</a:t>
            </a:r>
            <a:r>
              <a:rPr kumimoji="0" lang="en-US" sz="4000" b="1" i="0" u="none" strike="noStrike" kern="1200" cap="none" spc="0" normalizeH="0" baseline="0" noProof="0" dirty="0" smtClean="0">
                <a:ln>
                  <a:noFill/>
                </a:ln>
                <a:solidFill>
                  <a:srgbClr val="FFC000"/>
                </a:solidFill>
                <a:effectLst/>
                <a:uLnTx/>
                <a:uFillTx/>
                <a:latin typeface="Preeti" pitchFamily="2" charset="0"/>
                <a:ea typeface="+mn-ea"/>
                <a:cs typeface="+mn-cs"/>
              </a:rPr>
              <a:t>] – </a:t>
            </a:r>
            <a:r>
              <a:rPr kumimoji="0" lang="en-US" sz="4000" b="1" i="0" u="none" strike="noStrike" kern="1200" cap="none" spc="0" normalizeH="0" baseline="0" noProof="0" dirty="0" err="1" smtClean="0">
                <a:ln>
                  <a:noFill/>
                </a:ln>
                <a:solidFill>
                  <a:srgbClr val="FFC000"/>
                </a:solidFill>
                <a:effectLst/>
                <a:uLnTx/>
                <a:uFillTx/>
                <a:latin typeface="Preeti" pitchFamily="2" charset="0"/>
                <a:ea typeface="+mn-ea"/>
                <a:cs typeface="+mn-cs"/>
              </a:rPr>
              <a:t>ljiffn</a:t>
            </a:r>
            <a:r>
              <a:rPr kumimoji="0" lang="en-US" sz="4000" b="1" i="0" u="none" strike="noStrike" kern="1200" cap="none" spc="0" normalizeH="0" baseline="0" noProof="0" dirty="0" smtClean="0">
                <a:ln>
                  <a:noFill/>
                </a:ln>
                <a:solidFill>
                  <a:srgbClr val="FFC000"/>
                </a:solidFill>
                <a:effectLst/>
                <a:uLnTx/>
                <a:uFillTx/>
                <a:latin typeface="Preeti" pitchFamily="2" charset="0"/>
                <a:ea typeface="+mn-ea"/>
                <a:cs typeface="+mn-cs"/>
              </a:rPr>
              <a:t>' </a:t>
            </a:r>
            <a:br>
              <a:rPr kumimoji="0" lang="en-US" sz="4000" b="1" i="0" u="none" strike="noStrike" kern="1200" cap="none" spc="0" normalizeH="0" baseline="0" noProof="0" dirty="0" smtClean="0">
                <a:ln>
                  <a:noFill/>
                </a:ln>
                <a:solidFill>
                  <a:srgbClr val="FFC000"/>
                </a:solidFill>
                <a:effectLst/>
                <a:uLnTx/>
                <a:uFillTx/>
                <a:latin typeface="Preeti" pitchFamily="2" charset="0"/>
                <a:ea typeface="+mn-ea"/>
                <a:cs typeface="+mn-cs"/>
              </a:rPr>
            </a:br>
            <a:r>
              <a:rPr kumimoji="0" lang="en-US" sz="4000" b="1" i="0" u="none" strike="noStrike" kern="1200" cap="none" spc="0" normalizeH="0" baseline="0" noProof="0" dirty="0" err="1" smtClean="0">
                <a:ln>
                  <a:noFill/>
                </a:ln>
                <a:solidFill>
                  <a:schemeClr val="tx2">
                    <a:lumMod val="75000"/>
                  </a:schemeClr>
                </a:solidFill>
                <a:effectLst/>
                <a:uLnTx/>
                <a:uFillTx/>
                <a:latin typeface="Preeti" pitchFamily="2" charset="0"/>
                <a:ea typeface="+mn-ea"/>
                <a:cs typeface="+mn-cs"/>
              </a:rPr>
              <a:t>lgnf</a:t>
            </a:r>
            <a:r>
              <a:rPr kumimoji="0" lang="en-US" sz="4000" b="1" i="0" u="none" strike="noStrike" kern="1200" cap="none" spc="0" normalizeH="0" baseline="0" noProof="0" dirty="0" smtClean="0">
                <a:ln>
                  <a:noFill/>
                </a:ln>
                <a:solidFill>
                  <a:schemeClr val="tx2">
                    <a:lumMod val="75000"/>
                  </a:schemeClr>
                </a:solidFill>
                <a:effectLst/>
                <a:uLnTx/>
                <a:uFillTx/>
                <a:latin typeface="Preeti" pitchFamily="2" charset="0"/>
                <a:ea typeface="+mn-ea"/>
                <a:cs typeface="+mn-cs"/>
              </a:rPr>
              <a:t>]– </a:t>
            </a:r>
            <a:r>
              <a:rPr kumimoji="0" lang="en-US" sz="4000" b="1" i="0" u="none" strike="noStrike" kern="1200" cap="none" spc="0" normalizeH="0" baseline="0" noProof="0" dirty="0" err="1" smtClean="0">
                <a:ln>
                  <a:noFill/>
                </a:ln>
                <a:solidFill>
                  <a:schemeClr val="tx2">
                    <a:lumMod val="75000"/>
                  </a:schemeClr>
                </a:solidFill>
                <a:effectLst/>
                <a:uLnTx/>
                <a:uFillTx/>
                <a:latin typeface="Preeti" pitchFamily="2" charset="0"/>
                <a:ea typeface="+mn-ea"/>
                <a:cs typeface="+mn-cs"/>
              </a:rPr>
              <a:t>dWod</a:t>
            </a:r>
            <a:r>
              <a:rPr kumimoji="0" lang="en-US" sz="4000" b="1" i="0" u="none" strike="noStrike" kern="1200" cap="none" spc="0" normalizeH="0" baseline="0" noProof="0" dirty="0" smtClean="0">
                <a:ln>
                  <a:noFill/>
                </a:ln>
                <a:solidFill>
                  <a:schemeClr val="tx2">
                    <a:lumMod val="75000"/>
                  </a:schemeClr>
                </a:solidFill>
                <a:effectLst/>
                <a:uLnTx/>
                <a:uFillTx/>
                <a:latin typeface="Preeti" pitchFamily="2" charset="0"/>
                <a:ea typeface="+mn-ea"/>
                <a:cs typeface="+mn-cs"/>
              </a:rPr>
              <a:t> </a:t>
            </a:r>
            <a:r>
              <a:rPr kumimoji="0" lang="en-US" sz="4000" b="1" i="0" u="none" strike="noStrike" kern="1200" cap="none" spc="0" normalizeH="0" baseline="0" noProof="0" dirty="0" err="1" smtClean="0">
                <a:ln>
                  <a:noFill/>
                </a:ln>
                <a:solidFill>
                  <a:schemeClr val="tx2">
                    <a:lumMod val="75000"/>
                  </a:schemeClr>
                </a:solidFill>
                <a:effectLst/>
                <a:uLnTx/>
                <a:uFillTx/>
                <a:latin typeface="Preeti" pitchFamily="2" charset="0"/>
                <a:ea typeface="+mn-ea"/>
                <a:cs typeface="+mn-cs"/>
              </a:rPr>
              <a:t>ljiffn</a:t>
            </a:r>
            <a:r>
              <a:rPr kumimoji="0" lang="en-US" sz="4000" b="1" i="0" u="none" strike="noStrike" kern="1200" cap="none" spc="0" normalizeH="0" baseline="0" noProof="0" dirty="0" smtClean="0">
                <a:ln>
                  <a:noFill/>
                </a:ln>
                <a:solidFill>
                  <a:schemeClr val="tx2">
                    <a:lumMod val="75000"/>
                  </a:schemeClr>
                </a:solidFill>
                <a:effectLst/>
                <a:uLnTx/>
                <a:uFillTx/>
                <a:latin typeface="Preeti" pitchFamily="2" charset="0"/>
                <a:ea typeface="+mn-ea"/>
                <a:cs typeface="+mn-cs"/>
              </a:rPr>
              <a:t>' </a:t>
            </a:r>
            <a:br>
              <a:rPr kumimoji="0" lang="en-US" sz="4000" b="1" i="0" u="none" strike="noStrike" kern="1200" cap="none" spc="0" normalizeH="0" baseline="0" noProof="0" dirty="0" smtClean="0">
                <a:ln>
                  <a:noFill/>
                </a:ln>
                <a:solidFill>
                  <a:schemeClr val="tx2">
                    <a:lumMod val="75000"/>
                  </a:schemeClr>
                </a:solidFill>
                <a:effectLst/>
                <a:uLnTx/>
                <a:uFillTx/>
                <a:latin typeface="Preeti" pitchFamily="2" charset="0"/>
                <a:ea typeface="+mn-ea"/>
                <a:cs typeface="+mn-cs"/>
              </a:rPr>
            </a:br>
            <a:r>
              <a:rPr kumimoji="0" lang="en-US" sz="4000" b="1" i="0" u="none" strike="noStrike" kern="1200" cap="none" spc="0" normalizeH="0" baseline="0" noProof="0" dirty="0" smtClean="0">
                <a:ln>
                  <a:noFill/>
                </a:ln>
                <a:solidFill>
                  <a:srgbClr val="00B050"/>
                </a:solidFill>
                <a:effectLst/>
                <a:uLnTx/>
                <a:uFillTx/>
                <a:latin typeface="Preeti" pitchFamily="2" charset="0"/>
                <a:ea typeface="+mn-ea"/>
                <a:cs typeface="+mn-cs"/>
              </a:rPr>
              <a:t>xl/of] – </a:t>
            </a:r>
            <a:r>
              <a:rPr kumimoji="0" lang="en-US" sz="4000" b="1" i="0" u="none" strike="noStrike" kern="1200" cap="none" spc="0" normalizeH="0" baseline="0" noProof="0" dirty="0" err="1" smtClean="0">
                <a:ln>
                  <a:noFill/>
                </a:ln>
                <a:solidFill>
                  <a:srgbClr val="00B050"/>
                </a:solidFill>
                <a:effectLst/>
                <a:uLnTx/>
                <a:uFillTx/>
                <a:latin typeface="Preeti" pitchFamily="2" charset="0"/>
                <a:ea typeface="+mn-ea"/>
                <a:cs typeface="+mn-cs"/>
              </a:rPr>
              <a:t>sd</a:t>
            </a:r>
            <a:r>
              <a:rPr kumimoji="0" lang="en-US" sz="4000" b="1" i="0" u="none" strike="noStrike" kern="1200" cap="none" spc="0" normalizeH="0" baseline="0" noProof="0" dirty="0" smtClean="0">
                <a:ln>
                  <a:noFill/>
                </a:ln>
                <a:solidFill>
                  <a:srgbClr val="00B050"/>
                </a:solidFill>
                <a:effectLst/>
                <a:uLnTx/>
                <a:uFillTx/>
                <a:latin typeface="Preeti" pitchFamily="2" charset="0"/>
                <a:ea typeface="+mn-ea"/>
                <a:cs typeface="+mn-cs"/>
              </a:rPr>
              <a:t> </a:t>
            </a:r>
            <a:r>
              <a:rPr kumimoji="0" lang="en-US" sz="4000" b="1" i="0" u="none" strike="noStrike" kern="1200" cap="none" spc="0" normalizeH="0" baseline="0" noProof="0" dirty="0" err="1" smtClean="0">
                <a:ln>
                  <a:noFill/>
                </a:ln>
                <a:solidFill>
                  <a:srgbClr val="00B050"/>
                </a:solidFill>
                <a:effectLst/>
                <a:uLnTx/>
                <a:uFillTx/>
                <a:latin typeface="Preeti" pitchFamily="2" charset="0"/>
                <a:ea typeface="+mn-ea"/>
                <a:cs typeface="+mn-cs"/>
              </a:rPr>
              <a:t>ljiffn</a:t>
            </a:r>
            <a:r>
              <a:rPr kumimoji="0" lang="en-US" sz="4000" b="1" i="0" u="none" strike="noStrike" kern="1200" cap="none" spc="0" normalizeH="0" baseline="0" noProof="0" dirty="0" smtClean="0">
                <a:ln>
                  <a:noFill/>
                </a:ln>
                <a:solidFill>
                  <a:srgbClr val="00B050"/>
                </a:solidFill>
                <a:effectLst/>
                <a:uLnTx/>
                <a:uFillTx/>
                <a:latin typeface="Preeti" pitchFamily="2" charset="0"/>
                <a:ea typeface="+mn-ea"/>
                <a:cs typeface="+mn-cs"/>
              </a:rPr>
              <a:t>' </a:t>
            </a:r>
            <a:br>
              <a:rPr kumimoji="0" lang="en-US" sz="4000" b="1" i="0" u="none" strike="noStrike" kern="1200" cap="none" spc="0" normalizeH="0" baseline="0" noProof="0" dirty="0" smtClean="0">
                <a:ln>
                  <a:noFill/>
                </a:ln>
                <a:solidFill>
                  <a:srgbClr val="00B050"/>
                </a:solidFill>
                <a:effectLst/>
                <a:uLnTx/>
                <a:uFillTx/>
                <a:latin typeface="Preeti" pitchFamily="2" charset="0"/>
                <a:ea typeface="+mn-ea"/>
                <a:cs typeface="+mn-cs"/>
              </a:rPr>
            </a:br>
            <a:endParaRPr kumimoji="0" lang="en-US" sz="4000" b="1" i="0" u="none" strike="noStrike" kern="1200" cap="none" spc="0" normalizeH="0" baseline="0" noProof="0" dirty="0">
              <a:ln>
                <a:noFill/>
              </a:ln>
              <a:solidFill>
                <a:srgbClr val="00B050"/>
              </a:solidFill>
              <a:effectLst/>
              <a:uLnTx/>
              <a:uFillTx/>
              <a:latin typeface="Preeti" pitchFamily="2" charset="0"/>
              <a:ea typeface="+mn-ea"/>
              <a:cs typeface="+mn-cs"/>
            </a:endParaRPr>
          </a:p>
        </p:txBody>
      </p:sp>
      <p:pic>
        <p:nvPicPr>
          <p:cNvPr id="6" name="Picture 2"/>
          <p:cNvPicPr>
            <a:picLocks noChangeAspect="1" noChangeArrowheads="1"/>
          </p:cNvPicPr>
          <p:nvPr/>
        </p:nvPicPr>
        <p:blipFill>
          <a:blip r:embed="rId3" cstate="print"/>
          <a:srcRect/>
          <a:stretch>
            <a:fillRect/>
          </a:stretch>
        </p:blipFill>
        <p:spPr bwMode="auto">
          <a:xfrm>
            <a:off x="4343400" y="2286000"/>
            <a:ext cx="43434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09800" y="304800"/>
            <a:ext cx="6629400" cy="914400"/>
          </a:xfrm>
        </p:spPr>
        <p:txBody>
          <a:bodyPr/>
          <a:lstStyle/>
          <a:p>
            <a:r>
              <a:rPr lang="ne-NP" dirty="0" smtClean="0">
                <a:solidFill>
                  <a:srgbClr val="FF0000"/>
                </a:solidFill>
                <a:cs typeface="Kalimati" pitchFamily="2"/>
              </a:rPr>
              <a:t>विषादी व्यवसायीको जिम्मेवारी</a:t>
            </a:r>
            <a:endParaRPr lang="en-US" dirty="0">
              <a:solidFill>
                <a:srgbClr val="FF0000"/>
              </a:solidFill>
              <a:cs typeface="Kalimati" pitchFamily="2"/>
            </a:endParaRPr>
          </a:p>
        </p:txBody>
      </p:sp>
      <p:sp>
        <p:nvSpPr>
          <p:cNvPr id="2" name="Content Placeholder 1"/>
          <p:cNvSpPr>
            <a:spLocks noGrp="1"/>
          </p:cNvSpPr>
          <p:nvPr>
            <p:ph sz="quarter" idx="1"/>
          </p:nvPr>
        </p:nvSpPr>
        <p:spPr>
          <a:xfrm>
            <a:off x="457200" y="1219200"/>
            <a:ext cx="8458200" cy="5410200"/>
          </a:xfrm>
        </p:spPr>
        <p:txBody>
          <a:bodyPr>
            <a:normAutofit/>
          </a:bodyPr>
          <a:lstStyle/>
          <a:p>
            <a:r>
              <a:rPr lang="ne-NP" dirty="0" smtClean="0">
                <a:cs typeface="Kalimati" pitchFamily="2"/>
              </a:rPr>
              <a:t>पसलमा विषादी सम्वन्धी तालिम लिएको २ जना हुनुपर्ने</a:t>
            </a:r>
          </a:p>
          <a:p>
            <a:r>
              <a:rPr lang="ne-NP" dirty="0" smtClean="0">
                <a:cs typeface="Kalimati" pitchFamily="2"/>
              </a:rPr>
              <a:t>विषादि विक्री संगै कृषकलाई त्यस्को सुरक्षण</a:t>
            </a:r>
            <a:r>
              <a:rPr lang="en-US" dirty="0" smtClean="0">
                <a:cs typeface="Kalimati" pitchFamily="2"/>
              </a:rPr>
              <a:t>,</a:t>
            </a:r>
            <a:r>
              <a:rPr lang="ne-NP" dirty="0" smtClean="0">
                <a:cs typeface="Kalimati" pitchFamily="2"/>
              </a:rPr>
              <a:t> छिमेकीलाई विषादि छर्ने जानकारी</a:t>
            </a:r>
            <a:r>
              <a:rPr lang="en-US" dirty="0" smtClean="0">
                <a:cs typeface="Kalimati" pitchFamily="2"/>
              </a:rPr>
              <a:t>,</a:t>
            </a:r>
            <a:r>
              <a:rPr lang="ne-NP" dirty="0" smtClean="0">
                <a:cs typeface="Kalimati" pitchFamily="2"/>
              </a:rPr>
              <a:t>सुरक्षणका पहिरन लगाउने</a:t>
            </a:r>
            <a:r>
              <a:rPr lang="en-US" dirty="0" smtClean="0">
                <a:cs typeface="Kalimati" pitchFamily="2"/>
              </a:rPr>
              <a:t>,</a:t>
            </a:r>
            <a:r>
              <a:rPr lang="ne-NP" dirty="0" smtClean="0">
                <a:cs typeface="Kalimati" pitchFamily="2"/>
              </a:rPr>
              <a:t>मिसावट गर्ने तरिका</a:t>
            </a:r>
            <a:r>
              <a:rPr lang="en-US" dirty="0" smtClean="0">
                <a:cs typeface="Kalimati" pitchFamily="2"/>
              </a:rPr>
              <a:t>,</a:t>
            </a:r>
            <a:r>
              <a:rPr lang="ne-NP" dirty="0" smtClean="0">
                <a:cs typeface="Kalimati" pitchFamily="2"/>
              </a:rPr>
              <a:t>छर्ने मात्रा</a:t>
            </a:r>
            <a:r>
              <a:rPr lang="en-US" dirty="0" smtClean="0">
                <a:cs typeface="Kalimati" pitchFamily="2"/>
              </a:rPr>
              <a:t>,</a:t>
            </a:r>
            <a:r>
              <a:rPr lang="ne-NP" dirty="0" smtClean="0">
                <a:cs typeface="Kalimati" pitchFamily="2"/>
              </a:rPr>
              <a:t>छरेको सूचना राख्ने र वाली टिप्न पर्खने समयको जानकारी</a:t>
            </a:r>
            <a:r>
              <a:rPr lang="en-US" dirty="0" smtClean="0">
                <a:cs typeface="Kalimati" pitchFamily="2"/>
              </a:rPr>
              <a:t>,</a:t>
            </a:r>
            <a:r>
              <a:rPr lang="ne-NP" dirty="0" smtClean="0">
                <a:cs typeface="Kalimati" pitchFamily="2"/>
              </a:rPr>
              <a:t> भाँडोको विसर्जन गर्ने तरिका छर्ने मानिसले लगाएको कपडा र निजको सरसफाई उल्लेख भएको नेपाली भाषामा लेखिएको पत्र दिने दिनु पर्ने</a:t>
            </a:r>
          </a:p>
          <a:p>
            <a:r>
              <a:rPr lang="ne-NP" dirty="0" smtClean="0">
                <a:cs typeface="Kalimati" pitchFamily="2"/>
              </a:rPr>
              <a:t>कारोबार भएको विषादीको नाम</a:t>
            </a:r>
            <a:r>
              <a:rPr lang="en-US" dirty="0" smtClean="0">
                <a:cs typeface="Kalimati" pitchFamily="2"/>
              </a:rPr>
              <a:t>,</a:t>
            </a:r>
            <a:r>
              <a:rPr lang="ne-NP" dirty="0" smtClean="0">
                <a:cs typeface="Kalimati" pitchFamily="2"/>
              </a:rPr>
              <a:t> परिमाण र मूल्यको रेकर्ड राख्नुपर्ने पत्र्जिकरण निकायले चाहेको बखत उपलब्ध गराउनु पर्ने </a:t>
            </a:r>
          </a:p>
          <a:p>
            <a:r>
              <a:rPr lang="ne-NP" dirty="0" smtClean="0">
                <a:cs typeface="Kalimati" pitchFamily="2"/>
              </a:rPr>
              <a:t>पत्र्जिकरण नगरेको</a:t>
            </a:r>
            <a:r>
              <a:rPr lang="en-US" dirty="0" smtClean="0">
                <a:cs typeface="Kalimati" pitchFamily="2"/>
              </a:rPr>
              <a:t>,</a:t>
            </a:r>
            <a:r>
              <a:rPr lang="ne-NP" dirty="0" smtClean="0">
                <a:cs typeface="Kalimati" pitchFamily="2"/>
              </a:rPr>
              <a:t>म्याद नाघेको विषादी विक्री वितरण र प्रयोग गर्नु नहुने</a:t>
            </a:r>
          </a:p>
          <a:p>
            <a:endParaRPr lang="en-US" dirty="0"/>
          </a:p>
        </p:txBody>
      </p:sp>
      <p:pic>
        <p:nvPicPr>
          <p:cNvPr id="4" name="Picture 2" descr="Govn.of Nepal"/>
          <p:cNvPicPr>
            <a:picLocks noChangeAspect="1" noChangeArrowheads="1"/>
          </p:cNvPicPr>
          <p:nvPr/>
        </p:nvPicPr>
        <p:blipFill>
          <a:blip r:embed="rId2" cstate="print"/>
          <a:srcRect/>
          <a:stretch>
            <a:fillRect/>
          </a:stretch>
        </p:blipFill>
        <p:spPr bwMode="auto">
          <a:xfrm>
            <a:off x="0" y="0"/>
            <a:ext cx="11430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609600"/>
            <a:ext cx="7772400" cy="808038"/>
          </a:xfrm>
        </p:spPr>
        <p:txBody>
          <a:bodyPr>
            <a:normAutofit fontScale="90000"/>
          </a:bodyPr>
          <a:lstStyle/>
          <a:p>
            <a:r>
              <a:rPr lang="ne-NP" sz="3600" dirty="0" smtClean="0">
                <a:solidFill>
                  <a:srgbClr val="FF0000"/>
                </a:solidFill>
                <a:cs typeface="Kalimati" pitchFamily="2"/>
              </a:rPr>
              <a:t>पत्र्जिकरण खारेज वा निलम्वन गर्न सक्ने</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2" name="Content Placeholder 1"/>
          <p:cNvSpPr>
            <a:spLocks noGrp="1"/>
          </p:cNvSpPr>
          <p:nvPr>
            <p:ph sz="quarter" idx="1"/>
          </p:nvPr>
        </p:nvSpPr>
        <p:spPr>
          <a:xfrm>
            <a:off x="457200" y="1600200"/>
            <a:ext cx="8458200" cy="4788091"/>
          </a:xfrm>
        </p:spPr>
        <p:txBody>
          <a:bodyPr/>
          <a:lstStyle/>
          <a:p>
            <a:r>
              <a:rPr lang="ne-NP" dirty="0" smtClean="0">
                <a:cs typeface="Kalimati" pitchFamily="2"/>
              </a:rPr>
              <a:t>मानिस</a:t>
            </a:r>
            <a:r>
              <a:rPr lang="en-US" dirty="0" smtClean="0">
                <a:cs typeface="Kalimati" pitchFamily="2"/>
              </a:rPr>
              <a:t>,</a:t>
            </a:r>
            <a:r>
              <a:rPr lang="ne-NP" dirty="0" smtClean="0">
                <a:cs typeface="Kalimati" pitchFamily="2"/>
              </a:rPr>
              <a:t> जीवजन्तु र वातावरणमा प्रतिकूल पारेको </a:t>
            </a:r>
          </a:p>
          <a:p>
            <a:r>
              <a:rPr lang="ne-NP" dirty="0" smtClean="0">
                <a:cs typeface="Kalimati" pitchFamily="2"/>
              </a:rPr>
              <a:t>प्रयोजन अनुसार प्रभावकारी नभएमा </a:t>
            </a:r>
          </a:p>
          <a:p>
            <a:r>
              <a:rPr lang="ne-NP" dirty="0" smtClean="0">
                <a:cs typeface="Kalimati" pitchFamily="2"/>
              </a:rPr>
              <a:t>प्रयोजनभन्दा गलत प्रयोग गरेमा </a:t>
            </a:r>
          </a:p>
          <a:p>
            <a:r>
              <a:rPr lang="ne-NP" dirty="0" smtClean="0">
                <a:cs typeface="Kalimati" pitchFamily="2"/>
              </a:rPr>
              <a:t>पत्र्जिकरण पश्चात राष्ट्रिय तथा अन्तराष्ट्रियस्तरमा कुनै नकरात्मक तथ्य फेला परेमा वा परिस्थितिमा आएको कुनै परिवर्तनले गर्दा पत्र्जिकरण खारेज वा निलम्वन गर्नुपर्ने अवस्था देखिएमा </a:t>
            </a:r>
          </a:p>
          <a:p>
            <a:r>
              <a:rPr lang="ne-NP" dirty="0" smtClean="0">
                <a:cs typeface="Kalimati" pitchFamily="2"/>
              </a:rPr>
              <a:t>पत्र्जिकरण गर्दा तोकीएका शर्तहरु उलङ्गन गरेको पाइएमा </a:t>
            </a:r>
          </a:p>
          <a:p>
            <a:r>
              <a:rPr lang="ne-NP" dirty="0" smtClean="0">
                <a:cs typeface="Kalimati" pitchFamily="2"/>
              </a:rPr>
              <a:t>ऐन</a:t>
            </a:r>
            <a:r>
              <a:rPr lang="en-US" dirty="0" smtClean="0">
                <a:cs typeface="Kalimati" pitchFamily="2"/>
              </a:rPr>
              <a:t>,</a:t>
            </a:r>
            <a:r>
              <a:rPr lang="ne-NP" dirty="0" smtClean="0">
                <a:cs typeface="Kalimati" pitchFamily="2"/>
              </a:rPr>
              <a:t> नियम</a:t>
            </a:r>
            <a:r>
              <a:rPr lang="en-US" dirty="0" smtClean="0">
                <a:cs typeface="Kalimati" pitchFamily="2"/>
              </a:rPr>
              <a:t>,</a:t>
            </a:r>
            <a:r>
              <a:rPr lang="ne-NP" dirty="0" smtClean="0">
                <a:cs typeface="Kalimati" pitchFamily="2"/>
              </a:rPr>
              <a:t> निर्देशिका र मापदण्डको विपरित काम गरेमा </a:t>
            </a:r>
          </a:p>
          <a:p>
            <a:endParaRPr lang="en-US" dirty="0">
              <a:cs typeface="Kalimati" pitchFamily="2"/>
            </a:endParaRPr>
          </a:p>
        </p:txBody>
      </p:sp>
      <p:pic>
        <p:nvPicPr>
          <p:cNvPr id="4" name="Picture 2" descr="Govn.of Nepal"/>
          <p:cNvPicPr>
            <a:picLocks noChangeAspect="1" noChangeArrowheads="1"/>
          </p:cNvPicPr>
          <p:nvPr/>
        </p:nvPicPr>
        <p:blipFill>
          <a:blip r:embed="rId2" cstate="print"/>
          <a:srcRect/>
          <a:stretch>
            <a:fillRect/>
          </a:stretch>
        </p:blipFill>
        <p:spPr bwMode="auto">
          <a:xfrm>
            <a:off x="0" y="0"/>
            <a:ext cx="11430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tIns="0">
            <a:normAutofit fontScale="90000"/>
          </a:bodyPr>
          <a:lstStyle/>
          <a:p>
            <a:r>
              <a:rPr lang="ne-NP" dirty="0" smtClean="0">
                <a:cs typeface="Kalimati" pitchFamily="2"/>
              </a:rPr>
              <a:t/>
            </a:r>
            <a:br>
              <a:rPr lang="ne-NP" dirty="0" smtClean="0">
                <a:cs typeface="Kalimati" pitchFamily="2"/>
              </a:rPr>
            </a:br>
            <a:r>
              <a:rPr lang="ne-NP" dirty="0" smtClean="0">
                <a:cs typeface="Kalimati" pitchFamily="2"/>
              </a:rPr>
              <a:t/>
            </a:r>
            <a:br>
              <a:rPr lang="ne-NP" dirty="0" smtClean="0">
                <a:cs typeface="Kalimati" pitchFamily="2"/>
              </a:rPr>
            </a:br>
            <a:r>
              <a:rPr lang="ne-NP" dirty="0" smtClean="0">
                <a:cs typeface="Kalimati" pitchFamily="2"/>
              </a:rPr>
              <a:t/>
            </a:r>
            <a:br>
              <a:rPr lang="ne-NP" dirty="0" smtClean="0">
                <a:cs typeface="Kalimati" pitchFamily="2"/>
              </a:rPr>
            </a:br>
            <a:r>
              <a:rPr lang="ne-NP" dirty="0" smtClean="0">
                <a:cs typeface="Kalimati" pitchFamily="2"/>
              </a:rPr>
              <a:t/>
            </a:r>
            <a:br>
              <a:rPr lang="ne-NP" dirty="0" smtClean="0">
                <a:cs typeface="Kalimati" pitchFamily="2"/>
              </a:rPr>
            </a:br>
            <a:r>
              <a:rPr lang="ne-NP" dirty="0" smtClean="0">
                <a:cs typeface="Kalimati" pitchFamily="2"/>
              </a:rPr>
              <a:t/>
            </a:r>
            <a:br>
              <a:rPr lang="ne-NP" dirty="0" smtClean="0">
                <a:cs typeface="Kalimati" pitchFamily="2"/>
              </a:rPr>
            </a:br>
            <a:r>
              <a:rPr lang="ne-NP" dirty="0" smtClean="0">
                <a:cs typeface="Kalimati" pitchFamily="2"/>
              </a:rPr>
              <a:t/>
            </a:r>
            <a:br>
              <a:rPr lang="ne-NP" dirty="0" smtClean="0">
                <a:cs typeface="Kalimati" pitchFamily="2"/>
              </a:rPr>
            </a:br>
            <a:r>
              <a:rPr lang="ne-NP" dirty="0" smtClean="0">
                <a:cs typeface="Kalimati" pitchFamily="2"/>
              </a:rPr>
              <a:t/>
            </a:r>
            <a:br>
              <a:rPr lang="ne-NP" dirty="0" smtClean="0">
                <a:cs typeface="Kalimati" pitchFamily="2"/>
              </a:rPr>
            </a:br>
            <a:r>
              <a:rPr lang="ne-NP" dirty="0" smtClean="0">
                <a:cs typeface="Kalimati" pitchFamily="2"/>
              </a:rPr>
              <a:t/>
            </a:r>
            <a:br>
              <a:rPr lang="ne-NP" dirty="0" smtClean="0">
                <a:cs typeface="Kalimati" pitchFamily="2"/>
              </a:rPr>
            </a:br>
            <a:r>
              <a:rPr lang="ne-NP" dirty="0" smtClean="0">
                <a:cs typeface="Kalimati" pitchFamily="2"/>
              </a:rPr>
              <a:t/>
            </a:r>
            <a:br>
              <a:rPr lang="ne-NP" dirty="0" smtClean="0">
                <a:cs typeface="Kalimati" pitchFamily="2"/>
              </a:rPr>
            </a:br>
            <a:r>
              <a:rPr lang="ne-NP" dirty="0" smtClean="0">
                <a:cs typeface="Kalimati" pitchFamily="2"/>
              </a:rPr>
              <a:t/>
            </a:r>
            <a:br>
              <a:rPr lang="ne-NP" dirty="0" smtClean="0">
                <a:cs typeface="Kalimati" pitchFamily="2"/>
              </a:rPr>
            </a:br>
            <a:r>
              <a:rPr lang="ne-NP" dirty="0" smtClean="0">
                <a:cs typeface="Kalimati" pitchFamily="2"/>
              </a:rPr>
              <a:t/>
            </a:r>
            <a:br>
              <a:rPr lang="ne-NP" dirty="0" smtClean="0">
                <a:cs typeface="Kalimati" pitchFamily="2"/>
              </a:rPr>
            </a:br>
            <a:r>
              <a:rPr lang="ne-NP" dirty="0" smtClean="0">
                <a:cs typeface="Kalimati" pitchFamily="2"/>
              </a:rPr>
              <a:t/>
            </a:r>
            <a:br>
              <a:rPr lang="ne-NP" dirty="0" smtClean="0">
                <a:cs typeface="Kalimati" pitchFamily="2"/>
              </a:rPr>
            </a:br>
            <a:r>
              <a:rPr lang="ne-NP" dirty="0" smtClean="0">
                <a:cs typeface="Kalimati" pitchFamily="2"/>
              </a:rPr>
              <a:t/>
            </a:r>
            <a:br>
              <a:rPr lang="ne-NP" dirty="0" smtClean="0">
                <a:cs typeface="Kalimati" pitchFamily="2"/>
              </a:rPr>
            </a:br>
            <a:r>
              <a:rPr lang="ne-NP" dirty="0" smtClean="0">
                <a:cs typeface="Kalimati" pitchFamily="2"/>
              </a:rPr>
              <a:t/>
            </a:r>
            <a:br>
              <a:rPr lang="ne-NP" dirty="0" smtClean="0">
                <a:cs typeface="Kalimati" pitchFamily="2"/>
              </a:rPr>
            </a:br>
            <a:r>
              <a:rPr lang="ne-NP" dirty="0" smtClean="0">
                <a:cs typeface="Kalimati" pitchFamily="2"/>
              </a:rPr>
              <a:t/>
            </a:r>
            <a:br>
              <a:rPr lang="ne-NP" dirty="0" smtClean="0">
                <a:cs typeface="Kalimati" pitchFamily="2"/>
              </a:rPr>
            </a:br>
            <a:r>
              <a:rPr lang="ne-NP" dirty="0" smtClean="0">
                <a:cs typeface="Kalimati" pitchFamily="2"/>
              </a:rPr>
              <a:t/>
            </a:r>
            <a:br>
              <a:rPr lang="ne-NP" dirty="0" smtClean="0">
                <a:cs typeface="Kalimati" pitchFamily="2"/>
              </a:rPr>
            </a:br>
            <a:r>
              <a:rPr lang="ne-NP" dirty="0" smtClean="0">
                <a:cs typeface="Kalimati" pitchFamily="2"/>
              </a:rPr>
              <a:t/>
            </a:r>
            <a:br>
              <a:rPr lang="ne-NP" dirty="0" smtClean="0">
                <a:cs typeface="Kalimati" pitchFamily="2"/>
              </a:rPr>
            </a:br>
            <a:r>
              <a:rPr lang="ne-NP" dirty="0" smtClean="0">
                <a:cs typeface="Kalimati" pitchFamily="2"/>
              </a:rPr>
              <a:t/>
            </a:r>
            <a:br>
              <a:rPr lang="ne-NP" dirty="0" smtClean="0">
                <a:cs typeface="Kalimati" pitchFamily="2"/>
              </a:rPr>
            </a:br>
            <a:r>
              <a:rPr lang="ne-NP" dirty="0" smtClean="0">
                <a:cs typeface="Kalimati" pitchFamily="2"/>
              </a:rPr>
              <a:t/>
            </a:r>
            <a:br>
              <a:rPr lang="ne-NP" dirty="0" smtClean="0">
                <a:cs typeface="Kalimati" pitchFamily="2"/>
              </a:rPr>
            </a:br>
            <a:r>
              <a:rPr lang="ne-NP" dirty="0" smtClean="0">
                <a:cs typeface="Kalimati" pitchFamily="2"/>
              </a:rPr>
              <a:t/>
            </a:r>
            <a:br>
              <a:rPr lang="ne-NP" dirty="0" smtClean="0">
                <a:cs typeface="Kalimati" pitchFamily="2"/>
              </a:rPr>
            </a:br>
            <a:r>
              <a:rPr lang="ne-NP" dirty="0" smtClean="0">
                <a:cs typeface="Kalimati" pitchFamily="2"/>
              </a:rPr>
              <a:t/>
            </a:r>
            <a:br>
              <a:rPr lang="ne-NP" dirty="0" smtClean="0">
                <a:cs typeface="Kalimati" pitchFamily="2"/>
              </a:rPr>
            </a:br>
            <a:r>
              <a:rPr lang="ne-NP" dirty="0" smtClean="0">
                <a:cs typeface="Kalimati" pitchFamily="2"/>
              </a:rPr>
              <a:t/>
            </a:r>
            <a:br>
              <a:rPr lang="ne-NP" dirty="0" smtClean="0">
                <a:cs typeface="Kalimati" pitchFamily="2"/>
              </a:rPr>
            </a:br>
            <a:r>
              <a:rPr lang="ne-NP" dirty="0" smtClean="0">
                <a:cs typeface="Kalimati" pitchFamily="2"/>
              </a:rPr>
              <a:t/>
            </a:r>
            <a:br>
              <a:rPr lang="ne-NP" dirty="0" smtClean="0">
                <a:cs typeface="Kalimati" pitchFamily="2"/>
              </a:rPr>
            </a:br>
            <a:r>
              <a:rPr lang="ne-NP" dirty="0" smtClean="0">
                <a:cs typeface="Kalimati" pitchFamily="2"/>
              </a:rPr>
              <a:t/>
            </a:r>
            <a:br>
              <a:rPr lang="ne-NP" dirty="0" smtClean="0">
                <a:cs typeface="Kalimati" pitchFamily="2"/>
              </a:rPr>
            </a:br>
            <a:r>
              <a:rPr lang="ne-NP" dirty="0" smtClean="0">
                <a:cs typeface="Kalimati" pitchFamily="2"/>
              </a:rPr>
              <a:t/>
            </a:r>
            <a:br>
              <a:rPr lang="ne-NP" dirty="0" smtClean="0">
                <a:cs typeface="Kalimati" pitchFamily="2"/>
              </a:rPr>
            </a:br>
            <a:r>
              <a:rPr lang="ne-NP" dirty="0" smtClean="0">
                <a:cs typeface="Kalimati" pitchFamily="2"/>
              </a:rPr>
              <a:t/>
            </a:r>
            <a:br>
              <a:rPr lang="ne-NP" dirty="0" smtClean="0">
                <a:cs typeface="Kalimati" pitchFamily="2"/>
              </a:rPr>
            </a:br>
            <a:r>
              <a:rPr lang="ne-NP" dirty="0" smtClean="0">
                <a:cs typeface="Kalimati" pitchFamily="2"/>
              </a:rPr>
              <a:t/>
            </a:r>
            <a:br>
              <a:rPr lang="ne-NP" dirty="0" smtClean="0">
                <a:cs typeface="Kalimati" pitchFamily="2"/>
              </a:rPr>
            </a:br>
            <a:r>
              <a:rPr lang="ne-NP" dirty="0" smtClean="0">
                <a:cs typeface="Kalimati" pitchFamily="2"/>
              </a:rPr>
              <a:t/>
            </a:r>
            <a:br>
              <a:rPr lang="ne-NP" dirty="0" smtClean="0">
                <a:cs typeface="Kalimati" pitchFamily="2"/>
              </a:rPr>
            </a:br>
            <a:r>
              <a:rPr lang="ne-NP" dirty="0" smtClean="0">
                <a:cs typeface="Kalimati" pitchFamily="2"/>
              </a:rPr>
              <a:t/>
            </a:r>
            <a:br>
              <a:rPr lang="ne-NP" dirty="0" smtClean="0">
                <a:cs typeface="Kalimati" pitchFamily="2"/>
              </a:rPr>
            </a:br>
            <a:r>
              <a:rPr lang="ne-NP" dirty="0" smtClean="0">
                <a:cs typeface="Kalimati" pitchFamily="2"/>
              </a:rPr>
              <a:t/>
            </a:r>
            <a:br>
              <a:rPr lang="ne-NP" dirty="0" smtClean="0">
                <a:cs typeface="Kalimati" pitchFamily="2"/>
              </a:rPr>
            </a:br>
            <a:r>
              <a:rPr lang="ne-NP" dirty="0" smtClean="0">
                <a:cs typeface="Kalimati" pitchFamily="2"/>
              </a:rPr>
              <a:t/>
            </a:r>
            <a:br>
              <a:rPr lang="ne-NP" dirty="0" smtClean="0">
                <a:cs typeface="Kalimati" pitchFamily="2"/>
              </a:rPr>
            </a:br>
            <a:r>
              <a:rPr lang="ne-NP" dirty="0" smtClean="0">
                <a:cs typeface="Kalimati" pitchFamily="2"/>
              </a:rPr>
              <a:t/>
            </a:r>
            <a:br>
              <a:rPr lang="ne-NP" dirty="0" smtClean="0">
                <a:cs typeface="Kalimati" pitchFamily="2"/>
              </a:rPr>
            </a:br>
            <a:r>
              <a:rPr lang="ne-NP" dirty="0" smtClean="0">
                <a:cs typeface="Kalimati" pitchFamily="2"/>
              </a:rPr>
              <a:t/>
            </a:r>
            <a:br>
              <a:rPr lang="ne-NP" dirty="0" smtClean="0">
                <a:cs typeface="Kalimati" pitchFamily="2"/>
              </a:rPr>
            </a:br>
            <a:r>
              <a:rPr lang="ne-NP" dirty="0" smtClean="0">
                <a:cs typeface="Kalimati" pitchFamily="2"/>
              </a:rPr>
              <a:t/>
            </a:r>
            <a:br>
              <a:rPr lang="ne-NP" dirty="0" smtClean="0">
                <a:cs typeface="Kalimati" pitchFamily="2"/>
              </a:rPr>
            </a:br>
            <a:r>
              <a:rPr lang="ne-NP" dirty="0" smtClean="0">
                <a:cs typeface="Kalimati" pitchFamily="2"/>
              </a:rPr>
              <a:t/>
            </a:r>
            <a:br>
              <a:rPr lang="ne-NP" dirty="0" smtClean="0">
                <a:cs typeface="Kalimati" pitchFamily="2"/>
              </a:rPr>
            </a:br>
            <a:r>
              <a:rPr lang="ne-NP" dirty="0" smtClean="0">
                <a:cs typeface="Kalimati" pitchFamily="2"/>
              </a:rPr>
              <a:t/>
            </a:r>
            <a:br>
              <a:rPr lang="ne-NP" dirty="0" smtClean="0">
                <a:cs typeface="Kalimati" pitchFamily="2"/>
              </a:rPr>
            </a:br>
            <a:r>
              <a:rPr lang="ne-NP" dirty="0" smtClean="0">
                <a:cs typeface="Kalimati" pitchFamily="2"/>
              </a:rPr>
              <a:t/>
            </a:r>
            <a:br>
              <a:rPr lang="ne-NP" dirty="0" smtClean="0">
                <a:cs typeface="Kalimati" pitchFamily="2"/>
              </a:rPr>
            </a:br>
            <a:r>
              <a:rPr lang="ne-NP" dirty="0" smtClean="0">
                <a:cs typeface="Kalimati" pitchFamily="2"/>
              </a:rPr>
              <a:t/>
            </a:r>
            <a:br>
              <a:rPr lang="ne-NP" dirty="0" smtClean="0">
                <a:cs typeface="Kalimati" pitchFamily="2"/>
              </a:rPr>
            </a:br>
            <a:r>
              <a:rPr lang="ne-NP" dirty="0" smtClean="0">
                <a:cs typeface="Kalimati" pitchFamily="2"/>
              </a:rPr>
              <a:t/>
            </a:r>
            <a:br>
              <a:rPr lang="ne-NP" dirty="0" smtClean="0">
                <a:cs typeface="Kalimati" pitchFamily="2"/>
              </a:rPr>
            </a:br>
            <a:r>
              <a:rPr lang="ne-NP" dirty="0" smtClean="0">
                <a:cs typeface="Kalimati" pitchFamily="2"/>
              </a:rPr>
              <a:t/>
            </a:r>
            <a:br>
              <a:rPr lang="ne-NP" dirty="0" smtClean="0">
                <a:cs typeface="Kalimati" pitchFamily="2"/>
              </a:rPr>
            </a:br>
            <a:r>
              <a:rPr lang="ne-NP" dirty="0" smtClean="0">
                <a:cs typeface="Kalimati" pitchFamily="2"/>
              </a:rPr>
              <a:t>  </a:t>
            </a:r>
            <a:br>
              <a:rPr lang="ne-NP" dirty="0" smtClean="0">
                <a:cs typeface="Kalimati" pitchFamily="2"/>
              </a:rPr>
            </a:br>
            <a:r>
              <a:rPr lang="ne-NP" dirty="0" smtClean="0">
                <a:cs typeface="Kalimati" pitchFamily="2"/>
              </a:rPr>
              <a:t>   </a:t>
            </a:r>
            <a:r>
              <a:rPr lang="ne-NP" sz="3600" dirty="0" smtClean="0">
                <a:solidFill>
                  <a:srgbClr val="FF0000"/>
                </a:solidFill>
                <a:cs typeface="Kalimati" pitchFamily="2"/>
              </a:rPr>
              <a:t>इजाजत पत्रलिनु पर्ने र खारेज गर्न सकिने</a:t>
            </a:r>
            <a:endParaRPr lang="en-US" sz="3600" dirty="0">
              <a:solidFill>
                <a:srgbClr val="FF0000"/>
              </a:solidFill>
              <a:cs typeface="Kalimati" pitchFamily="2"/>
            </a:endParaRPr>
          </a:p>
        </p:txBody>
      </p:sp>
      <p:sp>
        <p:nvSpPr>
          <p:cNvPr id="2" name="Content Placeholder 1"/>
          <p:cNvSpPr>
            <a:spLocks noGrp="1"/>
          </p:cNvSpPr>
          <p:nvPr>
            <p:ph sz="quarter" idx="1"/>
          </p:nvPr>
        </p:nvSpPr>
        <p:spPr>
          <a:xfrm>
            <a:off x="457200" y="1143000"/>
            <a:ext cx="8458200" cy="5410200"/>
          </a:xfrm>
        </p:spPr>
        <p:txBody>
          <a:bodyPr>
            <a:normAutofit/>
          </a:bodyPr>
          <a:lstStyle/>
          <a:p>
            <a:r>
              <a:rPr lang="ne-NP" dirty="0" smtClean="0">
                <a:cs typeface="Kalimati" pitchFamily="2"/>
              </a:rPr>
              <a:t>पत्र्जिकरण वा पुन पत्र्जिकरण गरिएका जीवनाशक विषादिको उत्पादन</a:t>
            </a:r>
            <a:r>
              <a:rPr lang="en-US" dirty="0" smtClean="0">
                <a:cs typeface="Kalimati" pitchFamily="2"/>
              </a:rPr>
              <a:t>,</a:t>
            </a:r>
            <a:r>
              <a:rPr lang="ne-NP" dirty="0" smtClean="0">
                <a:cs typeface="Kalimati" pitchFamily="2"/>
              </a:rPr>
              <a:t> संश्लेषण</a:t>
            </a:r>
            <a:r>
              <a:rPr lang="en-US" dirty="0" smtClean="0">
                <a:cs typeface="Kalimati" pitchFamily="2"/>
              </a:rPr>
              <a:t>,</a:t>
            </a:r>
            <a:r>
              <a:rPr lang="ne-NP" dirty="0" smtClean="0">
                <a:cs typeface="Kalimati" pitchFamily="2"/>
              </a:rPr>
              <a:t> निकासी</a:t>
            </a:r>
            <a:r>
              <a:rPr lang="en-US" dirty="0" smtClean="0">
                <a:cs typeface="Kalimati" pitchFamily="2"/>
              </a:rPr>
              <a:t>,</a:t>
            </a:r>
            <a:r>
              <a:rPr lang="ne-NP" dirty="0" smtClean="0">
                <a:cs typeface="Kalimati" pitchFamily="2"/>
              </a:rPr>
              <a:t> पैठारी</a:t>
            </a:r>
            <a:r>
              <a:rPr lang="en-US" dirty="0" smtClean="0">
                <a:cs typeface="Kalimati" pitchFamily="2"/>
              </a:rPr>
              <a:t>,</a:t>
            </a:r>
            <a:r>
              <a:rPr lang="ne-NP" dirty="0" smtClean="0">
                <a:cs typeface="Kalimati" pitchFamily="2"/>
              </a:rPr>
              <a:t> ओसार</a:t>
            </a:r>
            <a:r>
              <a:rPr lang="en-US" dirty="0" smtClean="0">
                <a:cs typeface="Kalimati" pitchFamily="2"/>
              </a:rPr>
              <a:t>,</a:t>
            </a:r>
            <a:r>
              <a:rPr lang="ne-NP" dirty="0" smtClean="0">
                <a:cs typeface="Kalimati" pitchFamily="2"/>
              </a:rPr>
              <a:t> पसार</a:t>
            </a:r>
            <a:r>
              <a:rPr lang="en-US" dirty="0" smtClean="0">
                <a:cs typeface="Kalimati" pitchFamily="2"/>
              </a:rPr>
              <a:t>,</a:t>
            </a:r>
            <a:r>
              <a:rPr lang="ne-NP" dirty="0" smtClean="0">
                <a:cs typeface="Kalimati" pitchFamily="2"/>
              </a:rPr>
              <a:t> प्याकिङ्ग</a:t>
            </a:r>
            <a:r>
              <a:rPr lang="en-US" dirty="0" smtClean="0">
                <a:cs typeface="Kalimati" pitchFamily="2"/>
              </a:rPr>
              <a:t>,</a:t>
            </a:r>
            <a:r>
              <a:rPr lang="ne-NP" dirty="0" smtClean="0">
                <a:cs typeface="Kalimati" pitchFamily="2"/>
              </a:rPr>
              <a:t> पुन प्याकिङ्ग गर्न चाहने कुनै पनि संस्था व्यक्ति वा निकायले सो कार्य गर्नु पूर्वकेन्द्रबाट इजाजतपत्र लिनुपर्दछ </a:t>
            </a:r>
            <a:r>
              <a:rPr lang="en-US" b="1" dirty="0" smtClean="0">
                <a:cs typeface="Kalimati" pitchFamily="2"/>
              </a:rPr>
              <a:t>(</a:t>
            </a:r>
            <a:r>
              <a:rPr lang="ne-NP" b="1" dirty="0" smtClean="0">
                <a:cs typeface="Kalimati" pitchFamily="2"/>
              </a:rPr>
              <a:t>दफा ८</a:t>
            </a:r>
            <a:r>
              <a:rPr lang="en-US" b="1" dirty="0" smtClean="0">
                <a:cs typeface="Kalimati" pitchFamily="2"/>
              </a:rPr>
              <a:t>) </a:t>
            </a:r>
            <a:r>
              <a:rPr lang="ne-NP" dirty="0" smtClean="0">
                <a:cs typeface="Kalimati" pitchFamily="2"/>
              </a:rPr>
              <a:t>।</a:t>
            </a:r>
            <a:endParaRPr lang="en-US" dirty="0" smtClean="0">
              <a:cs typeface="Kalimati" pitchFamily="2"/>
            </a:endParaRPr>
          </a:p>
          <a:p>
            <a:endParaRPr lang="en-US" dirty="0" smtClean="0">
              <a:cs typeface="Kalimati" pitchFamily="2"/>
            </a:endParaRPr>
          </a:p>
          <a:p>
            <a:pPr>
              <a:buNone/>
            </a:pPr>
            <a:r>
              <a:rPr lang="ne-NP" b="1" dirty="0" smtClean="0">
                <a:cs typeface="Kalimati" pitchFamily="2"/>
              </a:rPr>
              <a:t>इजाजत पत्र खारेज गर्न सकिने </a:t>
            </a:r>
            <a:r>
              <a:rPr lang="en-US" b="1" dirty="0" smtClean="0">
                <a:cs typeface="Kalimati" pitchFamily="2"/>
              </a:rPr>
              <a:t>(</a:t>
            </a:r>
            <a:r>
              <a:rPr lang="ne-NP" b="1" dirty="0" smtClean="0">
                <a:cs typeface="Kalimati" pitchFamily="2"/>
              </a:rPr>
              <a:t>दफा ९</a:t>
            </a:r>
            <a:r>
              <a:rPr lang="en-US" b="1" dirty="0" smtClean="0">
                <a:cs typeface="Kalimati" pitchFamily="2"/>
              </a:rPr>
              <a:t>)</a:t>
            </a:r>
            <a:endParaRPr lang="ne-NP" b="1" dirty="0" smtClean="0">
              <a:cs typeface="Kalimati" pitchFamily="2"/>
            </a:endParaRPr>
          </a:p>
          <a:p>
            <a:r>
              <a:rPr lang="ne-NP" dirty="0" smtClean="0">
                <a:cs typeface="Kalimati" pitchFamily="2"/>
              </a:rPr>
              <a:t>इजाजतपत्र प्रदान गर्दा तोकिएका शर्तहरु उलङ्गन गरेमा</a:t>
            </a:r>
          </a:p>
          <a:p>
            <a:endParaRPr lang="ne-NP" dirty="0" smtClean="0">
              <a:cs typeface="Kalimati" pitchFamily="2"/>
            </a:endParaRPr>
          </a:p>
          <a:p>
            <a:r>
              <a:rPr lang="ne-NP" dirty="0" smtClean="0">
                <a:cs typeface="Kalimati" pitchFamily="2"/>
              </a:rPr>
              <a:t>खारेज गर्नु अगाडि १५ दिनको समय दिइ खारेज गर्न नपर्ने मनासिव कारण पेश गर्ने समय दिइने</a:t>
            </a:r>
          </a:p>
          <a:p>
            <a:endParaRPr lang="ne-NP" dirty="0" smtClean="0">
              <a:cs typeface="Kalimati" pitchFamily="2"/>
            </a:endParaRPr>
          </a:p>
          <a:p>
            <a:r>
              <a:rPr lang="ne-NP" dirty="0" smtClean="0">
                <a:cs typeface="Kalimati" pitchFamily="2"/>
              </a:rPr>
              <a:t>१५ दिन भित्रमा केन्द्रले खारेज सम्वन्धी निर्णय लिन सक्ने</a:t>
            </a:r>
            <a:endParaRPr lang="en-US" dirty="0">
              <a:cs typeface="Kalimati" pitchFamily="2"/>
            </a:endParaRPr>
          </a:p>
        </p:txBody>
      </p:sp>
      <p:pic>
        <p:nvPicPr>
          <p:cNvPr id="4" name="Picture 2" descr="Govn.of Nepal"/>
          <p:cNvPicPr>
            <a:picLocks noChangeAspect="1" noChangeArrowheads="1"/>
          </p:cNvPicPr>
          <p:nvPr/>
        </p:nvPicPr>
        <p:blipFill>
          <a:blip r:embed="rId2" cstate="print"/>
          <a:srcRect/>
          <a:stretch>
            <a:fillRect/>
          </a:stretch>
        </p:blipFill>
        <p:spPr bwMode="auto">
          <a:xfrm>
            <a:off x="0" y="0"/>
            <a:ext cx="11430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4724400" cy="715962"/>
          </a:xfrm>
          <a:solidFill>
            <a:schemeClr val="accent2">
              <a:lumMod val="20000"/>
              <a:lumOff val="80000"/>
            </a:schemeClr>
          </a:solidFill>
        </p:spPr>
        <p:txBody>
          <a:bodyPr>
            <a:normAutofit/>
          </a:bodyPr>
          <a:lstStyle/>
          <a:p>
            <a:r>
              <a:rPr lang="ne-NP" sz="3200" dirty="0" smtClean="0">
                <a:latin typeface="+mn-lt"/>
                <a:ea typeface="+mn-ea"/>
                <a:cs typeface="Kalimati" pitchFamily="2"/>
              </a:rPr>
              <a:t>विषादीका केही तथ्यहरु</a:t>
            </a:r>
            <a:endParaRPr lang="en-US" sz="3200" dirty="0" smtClean="0">
              <a:latin typeface="+mn-lt"/>
              <a:ea typeface="+mn-ea"/>
              <a:cs typeface="Kalimati" pitchFamily="2"/>
            </a:endParaRPr>
          </a:p>
        </p:txBody>
      </p:sp>
      <p:sp>
        <p:nvSpPr>
          <p:cNvPr id="3" name="Content Placeholder 2"/>
          <p:cNvSpPr>
            <a:spLocks noGrp="1"/>
          </p:cNvSpPr>
          <p:nvPr>
            <p:ph idx="1"/>
          </p:nvPr>
        </p:nvSpPr>
        <p:spPr>
          <a:xfrm>
            <a:off x="152400" y="1143000"/>
            <a:ext cx="8839200" cy="5486400"/>
          </a:xfrm>
        </p:spPr>
        <p:txBody>
          <a:bodyPr>
            <a:normAutofit fontScale="47500" lnSpcReduction="20000"/>
          </a:bodyPr>
          <a:lstStyle/>
          <a:p>
            <a:r>
              <a:rPr lang="ne-NP" sz="4200" dirty="0" smtClean="0">
                <a:cs typeface="Kalimati" pitchFamily="2"/>
              </a:rPr>
              <a:t>विश्वमा विषादीको खपत करिव २०</a:t>
            </a:r>
          </a:p>
          <a:p>
            <a:pPr>
              <a:buNone/>
            </a:pPr>
            <a:r>
              <a:rPr lang="ne-NP" sz="4200" dirty="0" smtClean="0">
                <a:cs typeface="Kalimati" pitchFamily="2"/>
              </a:rPr>
              <a:t> लाख मे टन हुने  र त्यसमा ४५</a:t>
            </a:r>
            <a:r>
              <a:rPr lang="en-US" sz="4200" dirty="0" smtClean="0">
                <a:cs typeface="Kalimati" pitchFamily="2"/>
              </a:rPr>
              <a:t>%</a:t>
            </a:r>
            <a:r>
              <a:rPr lang="ne-NP" sz="4200" dirty="0" smtClean="0">
                <a:cs typeface="Kalimati" pitchFamily="2"/>
              </a:rPr>
              <a:t> </a:t>
            </a:r>
          </a:p>
          <a:p>
            <a:pPr>
              <a:buNone/>
            </a:pPr>
            <a:r>
              <a:rPr lang="ne-NP" sz="4200" dirty="0" smtClean="0">
                <a:cs typeface="Kalimati" pitchFamily="2"/>
              </a:rPr>
              <a:t> यूरोप</a:t>
            </a:r>
            <a:r>
              <a:rPr lang="en-US" sz="4200" dirty="0" smtClean="0">
                <a:cs typeface="Kalimati" pitchFamily="2"/>
              </a:rPr>
              <a:t>,</a:t>
            </a:r>
            <a:r>
              <a:rPr lang="ne-NP" sz="4200" dirty="0" smtClean="0">
                <a:cs typeface="Kalimati" pitchFamily="2"/>
              </a:rPr>
              <a:t>२५</a:t>
            </a:r>
            <a:r>
              <a:rPr lang="en-US" sz="4200" dirty="0" smtClean="0">
                <a:cs typeface="Kalimati" pitchFamily="2"/>
              </a:rPr>
              <a:t>%</a:t>
            </a:r>
            <a:r>
              <a:rPr lang="ne-NP" sz="4200" dirty="0" smtClean="0">
                <a:cs typeface="Kalimati" pitchFamily="2"/>
              </a:rPr>
              <a:t> यू एस</a:t>
            </a:r>
            <a:r>
              <a:rPr lang="en-US" sz="4200" dirty="0" smtClean="0">
                <a:cs typeface="Kalimati" pitchFamily="2"/>
              </a:rPr>
              <a:t>,</a:t>
            </a:r>
            <a:r>
              <a:rPr lang="ne-NP" sz="4200" dirty="0" smtClean="0">
                <a:cs typeface="Kalimati" pitchFamily="2"/>
              </a:rPr>
              <a:t>२५</a:t>
            </a:r>
            <a:r>
              <a:rPr lang="en-US" sz="4200" dirty="0" smtClean="0">
                <a:cs typeface="Kalimati" pitchFamily="2"/>
              </a:rPr>
              <a:t>%, </a:t>
            </a:r>
            <a:r>
              <a:rPr lang="ne-NP" sz="4200" dirty="0" smtClean="0">
                <a:cs typeface="Kalimati" pitchFamily="2"/>
              </a:rPr>
              <a:t>वाँकी </a:t>
            </a:r>
          </a:p>
          <a:p>
            <a:pPr>
              <a:buNone/>
            </a:pPr>
            <a:r>
              <a:rPr lang="ne-NP" sz="4200" dirty="0" smtClean="0">
                <a:cs typeface="Kalimati" pitchFamily="2"/>
              </a:rPr>
              <a:t> देश र भारतले ३</a:t>
            </a:r>
            <a:r>
              <a:rPr lang="en-US" sz="4200" dirty="0" smtClean="0">
                <a:cs typeface="Kalimati" pitchFamily="2"/>
              </a:rPr>
              <a:t>.</a:t>
            </a:r>
            <a:r>
              <a:rPr lang="ne-NP" sz="4200" dirty="0" smtClean="0">
                <a:cs typeface="Kalimati" pitchFamily="2"/>
              </a:rPr>
              <a:t>७५</a:t>
            </a:r>
            <a:r>
              <a:rPr lang="en-US" sz="4200" dirty="0" smtClean="0">
                <a:cs typeface="Kalimati" pitchFamily="2"/>
              </a:rPr>
              <a:t>%,</a:t>
            </a:r>
            <a:r>
              <a:rPr lang="ne-NP" sz="4200" dirty="0" smtClean="0">
                <a:cs typeface="Kalimati" pitchFamily="2"/>
              </a:rPr>
              <a:t> गर्दछ।</a:t>
            </a:r>
          </a:p>
          <a:p>
            <a:r>
              <a:rPr lang="ne-NP" sz="4200" dirty="0" smtClean="0">
                <a:cs typeface="Kalimati" pitchFamily="2"/>
              </a:rPr>
              <a:t>४७</a:t>
            </a:r>
            <a:r>
              <a:rPr lang="en-US" sz="4200" dirty="0" smtClean="0">
                <a:cs typeface="Kalimati" pitchFamily="2"/>
              </a:rPr>
              <a:t>.</a:t>
            </a:r>
            <a:r>
              <a:rPr lang="ne-NP" sz="4200" dirty="0" smtClean="0">
                <a:cs typeface="Kalimati" pitchFamily="2"/>
              </a:rPr>
              <a:t>५</a:t>
            </a:r>
            <a:r>
              <a:rPr lang="en-US" sz="4200" dirty="0" smtClean="0">
                <a:cs typeface="Kalimati" pitchFamily="2"/>
              </a:rPr>
              <a:t>%</a:t>
            </a:r>
            <a:r>
              <a:rPr lang="ne-NP" sz="4200" dirty="0" smtClean="0">
                <a:cs typeface="Kalimati" pitchFamily="2"/>
              </a:rPr>
              <a:t>झारनाशक</a:t>
            </a:r>
            <a:r>
              <a:rPr lang="en-US" sz="4200" dirty="0" smtClean="0">
                <a:cs typeface="Kalimati" pitchFamily="2"/>
              </a:rPr>
              <a:t>,</a:t>
            </a:r>
            <a:r>
              <a:rPr lang="ne-NP" sz="4200" dirty="0" smtClean="0">
                <a:cs typeface="Kalimati" pitchFamily="2"/>
              </a:rPr>
              <a:t>२९</a:t>
            </a:r>
            <a:r>
              <a:rPr lang="en-US" sz="4200" dirty="0" smtClean="0">
                <a:cs typeface="Kalimati" pitchFamily="2"/>
              </a:rPr>
              <a:t>.</a:t>
            </a:r>
            <a:r>
              <a:rPr lang="ne-NP" sz="4200" dirty="0" smtClean="0">
                <a:cs typeface="Kalimati" pitchFamily="2"/>
              </a:rPr>
              <a:t>५</a:t>
            </a:r>
            <a:r>
              <a:rPr lang="en-US" sz="4200" dirty="0" smtClean="0">
                <a:cs typeface="Kalimati" pitchFamily="2"/>
              </a:rPr>
              <a:t>%</a:t>
            </a:r>
            <a:r>
              <a:rPr lang="ne-NP" sz="4200" dirty="0" smtClean="0">
                <a:cs typeface="Kalimati" pitchFamily="2"/>
              </a:rPr>
              <a:t> कीटनाशक                 र १७</a:t>
            </a:r>
            <a:r>
              <a:rPr lang="en-US" sz="4200" dirty="0" smtClean="0">
                <a:cs typeface="Kalimati" pitchFamily="2"/>
              </a:rPr>
              <a:t>.</a:t>
            </a:r>
            <a:r>
              <a:rPr lang="ne-NP" sz="4200" dirty="0" smtClean="0">
                <a:cs typeface="Kalimati" pitchFamily="2"/>
              </a:rPr>
              <a:t>५</a:t>
            </a:r>
            <a:r>
              <a:rPr lang="en-US" sz="4200" dirty="0" smtClean="0">
                <a:cs typeface="Kalimati" pitchFamily="2"/>
              </a:rPr>
              <a:t>%</a:t>
            </a:r>
            <a:r>
              <a:rPr lang="ne-NP" sz="4200" dirty="0" smtClean="0">
                <a:cs typeface="Kalimati" pitchFamily="2"/>
              </a:rPr>
              <a:t> ढुसीनाशक र ५</a:t>
            </a:r>
            <a:r>
              <a:rPr lang="en-US" sz="4200" dirty="0" smtClean="0">
                <a:cs typeface="Kalimati" pitchFamily="2"/>
              </a:rPr>
              <a:t>.</a:t>
            </a:r>
            <a:r>
              <a:rPr lang="ne-NP" sz="4200" dirty="0" smtClean="0">
                <a:cs typeface="Kalimati" pitchFamily="2"/>
              </a:rPr>
              <a:t>५</a:t>
            </a:r>
            <a:r>
              <a:rPr lang="en-US" sz="4200" dirty="0" smtClean="0">
                <a:cs typeface="Kalimati" pitchFamily="2"/>
              </a:rPr>
              <a:t>%</a:t>
            </a:r>
            <a:r>
              <a:rPr lang="ne-NP" sz="4200" dirty="0" smtClean="0">
                <a:cs typeface="Kalimati" pitchFamily="2"/>
              </a:rPr>
              <a:t> अन्य पर्दछन</a:t>
            </a:r>
          </a:p>
          <a:p>
            <a:pPr>
              <a:buNone/>
            </a:pPr>
            <a:endParaRPr lang="en-US" sz="4200" dirty="0" smtClean="0">
              <a:ea typeface="Kalimati" pitchFamily="2"/>
              <a:cs typeface="Kalimati" pitchFamily="2"/>
            </a:endParaRPr>
          </a:p>
          <a:p>
            <a:r>
              <a:rPr lang="ne-NP" sz="4200" dirty="0" smtClean="0">
                <a:ea typeface="Kalimati" pitchFamily="2"/>
                <a:cs typeface="Kalimati" pitchFamily="2"/>
              </a:rPr>
              <a:t>विश्वमा करिव २६ मिलियन मानिसहरुमा बर्षेनी विषादीको असर पर्ने र जस्मा करिव २</a:t>
            </a:r>
            <a:r>
              <a:rPr lang="en-US" sz="4200" dirty="0" smtClean="0">
                <a:ea typeface="Kalimati" pitchFamily="2"/>
                <a:cs typeface="Kalimati" pitchFamily="2"/>
              </a:rPr>
              <a:t>.</a:t>
            </a:r>
            <a:r>
              <a:rPr lang="ne-NP" sz="4200" dirty="0" smtClean="0">
                <a:ea typeface="Kalimati" pitchFamily="2"/>
                <a:cs typeface="Kalimati" pitchFamily="2"/>
              </a:rPr>
              <a:t>२ मिलियन मर्ने गरेका पाइन्छ ।</a:t>
            </a:r>
          </a:p>
          <a:p>
            <a:pPr>
              <a:buNone/>
            </a:pPr>
            <a:endParaRPr lang="ne-NP" sz="4200" dirty="0" smtClean="0">
              <a:cs typeface="Kalimati" pitchFamily="2"/>
            </a:endParaRPr>
          </a:p>
          <a:p>
            <a:r>
              <a:rPr lang="ne-NP" sz="4200" dirty="0" smtClean="0">
                <a:cs typeface="Kalimati" pitchFamily="2"/>
              </a:rPr>
              <a:t>विश्वका विभिन्न देशमा म्याद नाघेका करिव ५ लाख मे</a:t>
            </a:r>
            <a:r>
              <a:rPr lang="en-US" sz="4200" dirty="0" smtClean="0">
                <a:cs typeface="Kalimati" pitchFamily="2"/>
              </a:rPr>
              <a:t>.</a:t>
            </a:r>
            <a:r>
              <a:rPr lang="ne-NP" sz="4200" dirty="0" smtClean="0">
                <a:cs typeface="Kalimati" pitchFamily="2"/>
              </a:rPr>
              <a:t> टन विषादी रहेको अनुमान छ</a:t>
            </a:r>
            <a:r>
              <a:rPr lang="en-US" sz="4200" dirty="0" smtClean="0">
                <a:cs typeface="Kalimati" pitchFamily="2"/>
              </a:rPr>
              <a:t> (FAO website, World </a:t>
            </a:r>
            <a:r>
              <a:rPr lang="en-US" sz="4200" dirty="0" err="1" smtClean="0">
                <a:cs typeface="Kalimati" pitchFamily="2"/>
              </a:rPr>
              <a:t>Bank,2010</a:t>
            </a:r>
            <a:r>
              <a:rPr lang="en-US" sz="4200" dirty="0" smtClean="0">
                <a:cs typeface="Kalimati" pitchFamily="2"/>
              </a:rPr>
              <a:t>)</a:t>
            </a:r>
          </a:p>
          <a:p>
            <a:endParaRPr lang="en-US" sz="4200" dirty="0" smtClean="0">
              <a:cs typeface="Kalimati" pitchFamily="2"/>
            </a:endParaRPr>
          </a:p>
          <a:p>
            <a:r>
              <a:rPr lang="ne-NP" sz="4200" dirty="0" smtClean="0">
                <a:cs typeface="Kalimati" pitchFamily="2"/>
              </a:rPr>
              <a:t>म्याद नाघेका विषादीको</a:t>
            </a:r>
            <a:r>
              <a:rPr lang="en-US" sz="4200" dirty="0" smtClean="0">
                <a:cs typeface="Kalimati" pitchFamily="2"/>
              </a:rPr>
              <a:t> </a:t>
            </a:r>
            <a:r>
              <a:rPr lang="ne-NP" sz="4200" dirty="0" smtClean="0">
                <a:cs typeface="Kalimati" pitchFamily="2"/>
              </a:rPr>
              <a:t> विसर्जन गर्न ३००० देखि ५०००अमेरिकी डलर प्रति मे</a:t>
            </a:r>
            <a:r>
              <a:rPr lang="en-US" sz="4200" dirty="0" smtClean="0">
                <a:cs typeface="Kalimati" pitchFamily="2"/>
              </a:rPr>
              <a:t>.</a:t>
            </a:r>
            <a:r>
              <a:rPr lang="ne-NP" sz="4200" dirty="0" smtClean="0">
                <a:cs typeface="Kalimati" pitchFamily="2"/>
              </a:rPr>
              <a:t> टन लाग्दछ</a:t>
            </a:r>
            <a:r>
              <a:rPr lang="en-US" sz="4200" dirty="0" smtClean="0">
                <a:cs typeface="Kalimati" pitchFamily="2"/>
              </a:rPr>
              <a:t> (FAO,1995)</a:t>
            </a:r>
          </a:p>
          <a:p>
            <a:endParaRPr lang="en-US" sz="4200" dirty="0" smtClean="0">
              <a:cs typeface="Kalimati" pitchFamily="2"/>
            </a:endParaRPr>
          </a:p>
          <a:p>
            <a:r>
              <a:rPr lang="en-US" sz="4200" dirty="0" smtClean="0">
                <a:cs typeface="Kalimati" pitchFamily="2"/>
              </a:rPr>
              <a:t>FAO</a:t>
            </a:r>
            <a:r>
              <a:rPr lang="ne-NP" sz="4200" dirty="0" smtClean="0">
                <a:cs typeface="Kalimati" pitchFamily="2"/>
              </a:rPr>
              <a:t> र अन्य संस्थाले विषादी विसर्जन सम्वन्धी तयार गरेको माप दण्ड अनुसार  गर्नु पर्दछ ।</a:t>
            </a:r>
            <a:endParaRPr lang="en-US" sz="4200" dirty="0" smtClean="0">
              <a:cs typeface="Kalimati" pitchFamily="2"/>
            </a:endParaRPr>
          </a:p>
          <a:p>
            <a:endParaRPr lang="en-US" dirty="0" smtClean="0">
              <a:cs typeface="Kalimati" pitchFamily="2"/>
            </a:endParaRPr>
          </a:p>
          <a:p>
            <a:endParaRPr lang="en-US" dirty="0" smtClean="0"/>
          </a:p>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172200" y="76200"/>
            <a:ext cx="2790825" cy="27432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3733800" y="2743200"/>
            <a:ext cx="3962400" cy="381000"/>
          </a:xfrm>
          <a:prstGeom prst="rect">
            <a:avLst/>
          </a:prstGeom>
          <a:noFill/>
          <a:ln w="9525">
            <a:noFill/>
            <a:miter lim="800000"/>
            <a:headEnd/>
            <a:tailEnd/>
          </a:ln>
        </p:spPr>
      </p:pic>
      <p:pic>
        <p:nvPicPr>
          <p:cNvPr id="7" name="Picture 2" descr="Govn.of Nepal"/>
          <p:cNvPicPr>
            <a:picLocks noChangeAspect="1" noChangeArrowheads="1"/>
          </p:cNvPicPr>
          <p:nvPr/>
        </p:nvPicPr>
        <p:blipFill>
          <a:blip r:embed="rId5" cstate="print"/>
          <a:srcRect/>
          <a:stretch>
            <a:fillRect/>
          </a:stretch>
        </p:blipFill>
        <p:spPr bwMode="auto">
          <a:xfrm>
            <a:off x="0" y="0"/>
            <a:ext cx="1230313"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74638"/>
            <a:ext cx="7772400" cy="792162"/>
          </a:xfrm>
        </p:spPr>
        <p:txBody>
          <a:bodyPr>
            <a:normAutofit/>
          </a:bodyPr>
          <a:lstStyle/>
          <a:p>
            <a:r>
              <a:rPr lang="ne-NP" sz="3600" dirty="0" smtClean="0">
                <a:solidFill>
                  <a:srgbClr val="FF0000"/>
                </a:solidFill>
                <a:cs typeface="Kalimati" pitchFamily="2"/>
              </a:rPr>
              <a:t>   जीवनाशक विषादीको प्रयोग </a:t>
            </a:r>
            <a:r>
              <a:rPr lang="en-US" sz="2800" dirty="0" smtClean="0">
                <a:solidFill>
                  <a:srgbClr val="FF0000"/>
                </a:solidFill>
                <a:cs typeface="Kalimati" pitchFamily="2"/>
              </a:rPr>
              <a:t>(</a:t>
            </a:r>
            <a:r>
              <a:rPr lang="ne-NP" sz="2800" dirty="0" smtClean="0">
                <a:solidFill>
                  <a:srgbClr val="FF0000"/>
                </a:solidFill>
                <a:cs typeface="Kalimati" pitchFamily="2"/>
              </a:rPr>
              <a:t>दफा १८</a:t>
            </a:r>
            <a:r>
              <a:rPr lang="en-US" sz="2800" dirty="0" smtClean="0">
                <a:solidFill>
                  <a:srgbClr val="FF0000"/>
                </a:solidFill>
                <a:cs typeface="Kalimati" pitchFamily="2"/>
              </a:rPr>
              <a:t>)</a:t>
            </a:r>
            <a:endParaRPr lang="en-US" sz="2800" dirty="0">
              <a:solidFill>
                <a:srgbClr val="FF0000"/>
              </a:solidFill>
              <a:cs typeface="Kalimati" pitchFamily="2"/>
            </a:endParaRPr>
          </a:p>
        </p:txBody>
      </p:sp>
      <p:sp>
        <p:nvSpPr>
          <p:cNvPr id="2" name="Content Placeholder 1"/>
          <p:cNvSpPr>
            <a:spLocks noGrp="1"/>
          </p:cNvSpPr>
          <p:nvPr>
            <p:ph sz="quarter" idx="1"/>
          </p:nvPr>
        </p:nvSpPr>
        <p:spPr>
          <a:xfrm>
            <a:off x="381000" y="1219200"/>
            <a:ext cx="8458200" cy="5334000"/>
          </a:xfrm>
        </p:spPr>
        <p:txBody>
          <a:bodyPr>
            <a:normAutofit fontScale="92500" lnSpcReduction="20000"/>
          </a:bodyPr>
          <a:lstStyle/>
          <a:p>
            <a:r>
              <a:rPr lang="ne-NP" dirty="0" smtClean="0">
                <a:cs typeface="Kalimati" pitchFamily="2"/>
              </a:rPr>
              <a:t>कसैले पनि विषादीको प्रयोग जथाभावी प्रयोग गर्न तथा अवशेष तोकिएको हद भन्दा बढी हुने गरि प्रयोग गर्नु हुदैन </a:t>
            </a:r>
          </a:p>
          <a:p>
            <a:r>
              <a:rPr lang="ne-NP" dirty="0" smtClean="0">
                <a:cs typeface="Kalimati" pitchFamily="2"/>
              </a:rPr>
              <a:t>मिसावट गरिएको वा कम गुणस्तरको विषादी विक्रि वितरण भण्डारण वा प्रयोग गर्नु हुदैन </a:t>
            </a:r>
          </a:p>
          <a:p>
            <a:r>
              <a:rPr lang="ne-NP" dirty="0" smtClean="0">
                <a:cs typeface="Kalimati" pitchFamily="2"/>
              </a:rPr>
              <a:t>विषादीको सम्पर्कमा रहँदा लगाउने सुरक्षित पहिरन व्यवसायीले विक्रीकोलागी राख्नु पर्दछ </a:t>
            </a:r>
          </a:p>
          <a:p>
            <a:r>
              <a:rPr lang="ne-NP" dirty="0" smtClean="0">
                <a:cs typeface="Kalimati" pitchFamily="2"/>
              </a:rPr>
              <a:t>विषादी उत्पादन संश्लेषण निकासी पैठारी व्यवसायिक प्रयोग भण्डारण र विक्री वितरण गर्दा तोकिए बमोजिमको आवश्यक सुरक्षात्मक उपाय अपनाउनु पर्दछ</a:t>
            </a:r>
          </a:p>
          <a:p>
            <a:r>
              <a:rPr lang="ne-NP" dirty="0" smtClean="0">
                <a:cs typeface="Kalimati" pitchFamily="2"/>
              </a:rPr>
              <a:t>विषादी र खाद्य पदार्थको भण्डारण र विक्री अलग अलग स्थानबाट गर्नु पर्दछ</a:t>
            </a:r>
          </a:p>
          <a:p>
            <a:r>
              <a:rPr lang="ne-NP" dirty="0" smtClean="0">
                <a:cs typeface="Kalimati" pitchFamily="2"/>
              </a:rPr>
              <a:t>विषादी जुन उद्देश्यले पत्र्जिकरण गरिएको हो सोही प्रयोजनकोलागी मात्र प्रयोग गर्नु पर्दछ </a:t>
            </a:r>
          </a:p>
          <a:p>
            <a:r>
              <a:rPr lang="ne-NP" dirty="0" smtClean="0">
                <a:cs typeface="Kalimati" pitchFamily="2"/>
              </a:rPr>
              <a:t>विषादीको कन्टनर</a:t>
            </a:r>
            <a:r>
              <a:rPr lang="en-US" dirty="0" smtClean="0">
                <a:cs typeface="Kalimati" pitchFamily="2"/>
              </a:rPr>
              <a:t>,</a:t>
            </a:r>
            <a:r>
              <a:rPr lang="ne-NP" dirty="0" smtClean="0">
                <a:cs typeface="Kalimati" pitchFamily="2"/>
              </a:rPr>
              <a:t> नेपालीमा लेखिएको सूचक पत्र र पर्चाको ढाचा केन्द्रबाट स्वीकृत गराएर मात्र प्रयोग गर्नु पर्दछ </a:t>
            </a:r>
          </a:p>
          <a:p>
            <a:endParaRPr lang="en-US" dirty="0">
              <a:cs typeface="Kalimati" pitchFamily="2"/>
            </a:endParaRPr>
          </a:p>
        </p:txBody>
      </p:sp>
      <p:pic>
        <p:nvPicPr>
          <p:cNvPr id="4" name="Picture 2" descr="Govn.of Nepal"/>
          <p:cNvPicPr>
            <a:picLocks noChangeAspect="1" noChangeArrowheads="1"/>
          </p:cNvPicPr>
          <p:nvPr/>
        </p:nvPicPr>
        <p:blipFill>
          <a:blip r:embed="rId2" cstate="print"/>
          <a:srcRect/>
          <a:stretch>
            <a:fillRect/>
          </a:stretch>
        </p:blipFill>
        <p:spPr bwMode="auto">
          <a:xfrm>
            <a:off x="0" y="0"/>
            <a:ext cx="11430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772400" cy="1143000"/>
          </a:xfrm>
        </p:spPr>
        <p:txBody>
          <a:bodyPr>
            <a:normAutofit/>
          </a:bodyPr>
          <a:lstStyle/>
          <a:p>
            <a:r>
              <a:rPr lang="ne-NP" sz="3200" dirty="0" smtClean="0">
                <a:solidFill>
                  <a:srgbClr val="FF0000"/>
                </a:solidFill>
                <a:cs typeface="Kalimati" pitchFamily="2"/>
              </a:rPr>
              <a:t>वनस्पतिजन्य र जैविक विषादीको उत्पादन र प्रयोगलार्इ प्रोत्साहन गर्नु पर्ने</a:t>
            </a:r>
            <a:r>
              <a:rPr lang="en-US" sz="3200" dirty="0" smtClean="0">
                <a:solidFill>
                  <a:srgbClr val="FF0000"/>
                </a:solidFill>
                <a:cs typeface="Kalimati" pitchFamily="2"/>
              </a:rPr>
              <a:t>(</a:t>
            </a:r>
            <a:r>
              <a:rPr lang="ne-NP" sz="3200" dirty="0" smtClean="0">
                <a:solidFill>
                  <a:srgbClr val="FF0000"/>
                </a:solidFill>
                <a:cs typeface="Kalimati" pitchFamily="2"/>
              </a:rPr>
              <a:t>दफा २०</a:t>
            </a:r>
            <a:r>
              <a:rPr lang="en-US" sz="3200" dirty="0" smtClean="0">
                <a:solidFill>
                  <a:srgbClr val="FF0000"/>
                </a:solidFill>
                <a:cs typeface="Kalimati" pitchFamily="2"/>
              </a:rPr>
              <a:t>)</a:t>
            </a:r>
            <a:endParaRPr lang="en-US" sz="3200" dirty="0">
              <a:solidFill>
                <a:srgbClr val="FF0000"/>
              </a:solidFill>
              <a:cs typeface="Kalimati" pitchFamily="2"/>
            </a:endParaRPr>
          </a:p>
        </p:txBody>
      </p:sp>
      <p:sp>
        <p:nvSpPr>
          <p:cNvPr id="3" name="Content Placeholder 2"/>
          <p:cNvSpPr>
            <a:spLocks noGrp="1"/>
          </p:cNvSpPr>
          <p:nvPr>
            <p:ph sz="quarter" idx="1"/>
          </p:nvPr>
        </p:nvSpPr>
        <p:spPr>
          <a:xfrm>
            <a:off x="381000" y="1371600"/>
            <a:ext cx="8458200" cy="5257800"/>
          </a:xfrm>
        </p:spPr>
        <p:txBody>
          <a:bodyPr>
            <a:normAutofit/>
          </a:bodyPr>
          <a:lstStyle/>
          <a:p>
            <a:pPr lvl="0"/>
            <a:r>
              <a:rPr lang="ne-NP" dirty="0" smtClean="0">
                <a:cs typeface="Kalimati" pitchFamily="2"/>
              </a:rPr>
              <a:t>मन्त्रालयले बाली, बिरुवा, घर र भण्डारणमा लाग्ने विभिन्‍न रोग वा कीराको व्यवस्थापन गर्नमा प्रयोग हुने वनस्पातिजन्य र जैविक विषादी उत्पादन र प्रयोगलार्इ प्रोत्साहन गर्नु पर्नेछ </a:t>
            </a:r>
          </a:p>
          <a:p>
            <a:pPr>
              <a:spcBef>
                <a:spcPct val="0"/>
              </a:spcBef>
              <a:buNone/>
            </a:pPr>
            <a:endParaRPr lang="ne-NP" sz="2800" b="1" dirty="0" smtClean="0">
              <a:solidFill>
                <a:srgbClr val="FF0000"/>
              </a:solidFill>
              <a:latin typeface="Preeti" pitchFamily="2" charset="0"/>
            </a:endParaRPr>
          </a:p>
          <a:p>
            <a:pPr>
              <a:spcBef>
                <a:spcPct val="0"/>
              </a:spcBef>
              <a:buNone/>
            </a:pPr>
            <a:r>
              <a:rPr lang="en-US" sz="2800" b="1" dirty="0" err="1" smtClean="0">
                <a:solidFill>
                  <a:srgbClr val="FF0000"/>
                </a:solidFill>
                <a:latin typeface="Preeti" pitchFamily="2" charset="0"/>
              </a:rPr>
              <a:t>klGhs</a:t>
            </a:r>
            <a:r>
              <a:rPr lang="en-US" sz="2800" b="1" dirty="0" smtClean="0">
                <a:solidFill>
                  <a:srgbClr val="FF0000"/>
                </a:solidFill>
                <a:latin typeface="Preeti" pitchFamily="2" charset="0"/>
              </a:rPr>
              <a:t>/</a:t>
            </a:r>
            <a:r>
              <a:rPr lang="en-US" sz="2800" b="1" dirty="0" err="1" smtClean="0">
                <a:solidFill>
                  <a:srgbClr val="FF0000"/>
                </a:solidFill>
                <a:latin typeface="Preeti" pitchFamily="2" charset="0"/>
              </a:rPr>
              <a:t>0f</a:t>
            </a:r>
            <a:r>
              <a:rPr lang="en-US" sz="2800" b="1" dirty="0" smtClean="0">
                <a:solidFill>
                  <a:srgbClr val="FF0000"/>
                </a:solidFill>
                <a:latin typeface="Preeti" pitchFamily="2" charset="0"/>
              </a:rPr>
              <a:t> </a:t>
            </a:r>
            <a:r>
              <a:rPr lang="en-US" sz="2800" b="1" dirty="0" err="1" smtClean="0">
                <a:solidFill>
                  <a:srgbClr val="FF0000"/>
                </a:solidFill>
                <a:latin typeface="Preeti" pitchFamily="2" charset="0"/>
              </a:rPr>
              <a:t>ePsf</a:t>
            </a:r>
            <a:r>
              <a:rPr lang="en-US" sz="2800" b="1" dirty="0" smtClean="0">
                <a:solidFill>
                  <a:srgbClr val="FF0000"/>
                </a:solidFill>
                <a:latin typeface="Preeti" pitchFamily="2" charset="0"/>
              </a:rPr>
              <a:t> /</a:t>
            </a:r>
            <a:r>
              <a:rPr lang="en-US" sz="2800" b="1" dirty="0" err="1" smtClean="0">
                <a:solidFill>
                  <a:srgbClr val="FF0000"/>
                </a:solidFill>
                <a:latin typeface="Preeti" pitchFamily="2" charset="0"/>
              </a:rPr>
              <a:t>f;folgs</a:t>
            </a:r>
            <a:r>
              <a:rPr lang="en-US" sz="2800" b="1" dirty="0" smtClean="0">
                <a:solidFill>
                  <a:srgbClr val="FF0000"/>
                </a:solidFill>
                <a:latin typeface="Preeti" pitchFamily="2" charset="0"/>
              </a:rPr>
              <a:t> ;</a:t>
            </a:r>
            <a:r>
              <a:rPr lang="en-US" sz="2800" b="1" dirty="0" err="1" smtClean="0">
                <a:solidFill>
                  <a:srgbClr val="FF0000"/>
                </a:solidFill>
                <a:latin typeface="Preeti" pitchFamily="2" charset="0"/>
              </a:rPr>
              <a:t>d"xsf</a:t>
            </a:r>
            <a:r>
              <a:rPr lang="en-US" sz="2800" b="1" dirty="0" smtClean="0">
                <a:solidFill>
                  <a:srgbClr val="FF0000"/>
                </a:solidFill>
                <a:latin typeface="Preeti" pitchFamily="2" charset="0"/>
              </a:rPr>
              <a:t>] </a:t>
            </a:r>
            <a:r>
              <a:rPr lang="en-US" sz="2800" b="1" dirty="0" err="1" smtClean="0">
                <a:solidFill>
                  <a:srgbClr val="FF0000"/>
                </a:solidFill>
                <a:latin typeface="Preeti" pitchFamily="2" charset="0"/>
              </a:rPr>
              <a:t>cfwf</a:t>
            </a:r>
            <a:r>
              <a:rPr lang="en-US" sz="2800" b="1" dirty="0" smtClean="0">
                <a:solidFill>
                  <a:srgbClr val="FF0000"/>
                </a:solidFill>
                <a:latin typeface="Preeti" pitchFamily="2" charset="0"/>
              </a:rPr>
              <a:t>/</a:t>
            </a:r>
            <a:r>
              <a:rPr lang="en-US" sz="2800" b="1" dirty="0" err="1" smtClean="0">
                <a:solidFill>
                  <a:srgbClr val="FF0000"/>
                </a:solidFill>
                <a:latin typeface="Preeti" pitchFamily="2" charset="0"/>
              </a:rPr>
              <a:t>df</a:t>
            </a:r>
            <a:r>
              <a:rPr lang="en-US" sz="2800" b="1" dirty="0" smtClean="0">
                <a:solidFill>
                  <a:srgbClr val="FF0000"/>
                </a:solidFill>
                <a:latin typeface="Preeti" pitchFamily="2" charset="0"/>
              </a:rPr>
              <a:t> </a:t>
            </a:r>
            <a:r>
              <a:rPr lang="en-US" sz="2800" b="1" dirty="0" err="1" smtClean="0">
                <a:solidFill>
                  <a:srgbClr val="FF0000"/>
                </a:solidFill>
                <a:latin typeface="Preeti" pitchFamily="2" charset="0"/>
              </a:rPr>
              <a:t>sL6gfzs</a:t>
            </a:r>
            <a:r>
              <a:rPr lang="en-US" sz="2800" b="1" dirty="0" smtClean="0">
                <a:solidFill>
                  <a:srgbClr val="FF0000"/>
                </a:solidFill>
                <a:latin typeface="Preeti" pitchFamily="2" charset="0"/>
              </a:rPr>
              <a:t> </a:t>
            </a:r>
            <a:r>
              <a:rPr lang="en-US" sz="2800" b="1" dirty="0" err="1" smtClean="0">
                <a:solidFill>
                  <a:srgbClr val="FF0000"/>
                </a:solidFill>
                <a:latin typeface="Preeti" pitchFamily="2" charset="0"/>
              </a:rPr>
              <a:t>ljiffbLsf</a:t>
            </a:r>
            <a:r>
              <a:rPr lang="en-US" sz="2800" b="1" dirty="0" smtClean="0">
                <a:solidFill>
                  <a:srgbClr val="FF0000"/>
                </a:solidFill>
                <a:latin typeface="Preeti" pitchFamily="2" charset="0"/>
              </a:rPr>
              <a:t>] </a:t>
            </a:r>
            <a:r>
              <a:rPr lang="en-US" sz="2800" b="1" dirty="0" err="1" smtClean="0">
                <a:solidFill>
                  <a:srgbClr val="FF0000"/>
                </a:solidFill>
                <a:latin typeface="Preeti" pitchFamily="2" charset="0"/>
              </a:rPr>
              <a:t>jlu</a:t>
            </a:r>
            <a:r>
              <a:rPr lang="en-US" sz="2800" b="1" dirty="0" smtClean="0">
                <a:solidFill>
                  <a:srgbClr val="FF0000"/>
                </a:solidFill>
                <a:latin typeface="Preeti" pitchFamily="2" charset="0"/>
              </a:rPr>
              <a:t>{s/</a:t>
            </a:r>
            <a:r>
              <a:rPr lang="en-US" sz="2800" b="1" dirty="0" err="1" smtClean="0">
                <a:solidFill>
                  <a:srgbClr val="FF0000"/>
                </a:solidFill>
                <a:latin typeface="Preeti" pitchFamily="2" charset="0"/>
              </a:rPr>
              <a:t>0f</a:t>
            </a:r>
            <a:r>
              <a:rPr lang="en-US" sz="2800" b="1" dirty="0" smtClean="0">
                <a:solidFill>
                  <a:srgbClr val="FF0000"/>
                </a:solidFill>
                <a:latin typeface="Preeti" pitchFamily="2" charset="0"/>
              </a:rPr>
              <a:t> </a:t>
            </a:r>
            <a:endParaRPr lang="en-US" sz="2800" dirty="0" smtClean="0">
              <a:solidFill>
                <a:srgbClr val="FF0000"/>
              </a:solidFill>
              <a:cs typeface="Kalimati" pitchFamily="2"/>
            </a:endParaRPr>
          </a:p>
          <a:p>
            <a:pPr algn="just">
              <a:spcBef>
                <a:spcPct val="0"/>
              </a:spcBef>
              <a:buNone/>
            </a:pPr>
            <a:r>
              <a:rPr lang="en-US" sz="2800" b="1" dirty="0" smtClean="0">
                <a:latin typeface="Preeti" pitchFamily="2" charset="0"/>
              </a:rPr>
              <a:t>!_ </a:t>
            </a:r>
            <a:r>
              <a:rPr lang="en-US" sz="2800" b="1" dirty="0" err="1" smtClean="0">
                <a:latin typeface="Kantipur" pitchFamily="2" charset="0"/>
              </a:rPr>
              <a:t>cuf</a:t>
            </a:r>
            <a:r>
              <a:rPr lang="en-US" sz="2800" b="1" dirty="0" smtClean="0">
                <a:latin typeface="Kantipur" pitchFamily="2" charset="0"/>
              </a:rPr>
              <a:t>{</a:t>
            </a:r>
            <a:r>
              <a:rPr lang="en-US" sz="2800" b="1" dirty="0" err="1" smtClean="0">
                <a:latin typeface="Kantipur" pitchFamily="2" charset="0"/>
              </a:rPr>
              <a:t>gf</a:t>
            </a:r>
            <a:r>
              <a:rPr lang="en-US" sz="2800" b="1" dirty="0" smtClean="0">
                <a:latin typeface="Kantipur" pitchFamily="2" charset="0"/>
              </a:rPr>
              <a:t>]</a:t>
            </a:r>
            <a:r>
              <a:rPr lang="en-US" sz="2800" b="1" dirty="0" err="1" smtClean="0">
                <a:latin typeface="Kantipur" pitchFamily="2" charset="0"/>
              </a:rPr>
              <a:t>Snf</a:t>
            </a:r>
            <a:r>
              <a:rPr lang="en-US" sz="2800" b="1" dirty="0" smtClean="0">
                <a:latin typeface="Kantipur" pitchFamily="2" charset="0"/>
              </a:rPr>
              <a:t>]/LG; ;</a:t>
            </a:r>
            <a:r>
              <a:rPr lang="en-US" sz="2800" b="1" dirty="0" err="1" smtClean="0">
                <a:latin typeface="Kantipur" pitchFamily="2" charset="0"/>
              </a:rPr>
              <a:t>d"x</a:t>
            </a:r>
            <a:endParaRPr lang="en-US" sz="2800" b="1" dirty="0" smtClean="0">
              <a:latin typeface="Kantipur" pitchFamily="2" charset="0"/>
            </a:endParaRPr>
          </a:p>
          <a:p>
            <a:pPr algn="just">
              <a:spcBef>
                <a:spcPct val="0"/>
              </a:spcBef>
              <a:buNone/>
            </a:pPr>
            <a:r>
              <a:rPr lang="en-US" sz="2800" b="1" dirty="0" smtClean="0">
                <a:latin typeface="Kantipur" pitchFamily="2" charset="0"/>
              </a:rPr>
              <a:t>@_ </a:t>
            </a:r>
            <a:r>
              <a:rPr lang="en-US" sz="2800" b="1" dirty="0" err="1" smtClean="0">
                <a:latin typeface="Kantipur" pitchFamily="2" charset="0"/>
              </a:rPr>
              <a:t>cuf</a:t>
            </a:r>
            <a:r>
              <a:rPr lang="en-US" sz="2800" b="1" dirty="0" smtClean="0">
                <a:latin typeface="Kantipur" pitchFamily="2" charset="0"/>
              </a:rPr>
              <a:t>{</a:t>
            </a:r>
            <a:r>
              <a:rPr lang="en-US" sz="2800" b="1" dirty="0" err="1" smtClean="0">
                <a:latin typeface="Kantipur" pitchFamily="2" charset="0"/>
              </a:rPr>
              <a:t>gf</a:t>
            </a:r>
            <a:r>
              <a:rPr lang="en-US" sz="2800" b="1" dirty="0" smtClean="0">
                <a:latin typeface="Kantipur" pitchFamily="2" charset="0"/>
              </a:rPr>
              <a:t>] </a:t>
            </a:r>
            <a:r>
              <a:rPr lang="en-US" sz="2800" b="1" dirty="0" err="1" smtClean="0">
                <a:latin typeface="Kantipur" pitchFamily="2" charset="0"/>
              </a:rPr>
              <a:t>km:km</a:t>
            </a:r>
            <a:r>
              <a:rPr lang="en-US" sz="2800" b="1" dirty="0" smtClean="0">
                <a:latin typeface="Kantipur" pitchFamily="2" charset="0"/>
              </a:rPr>
              <a:t>]6 ;</a:t>
            </a:r>
            <a:r>
              <a:rPr lang="en-US" sz="2800" b="1" dirty="0" err="1" smtClean="0">
                <a:latin typeface="Kantipur" pitchFamily="2" charset="0"/>
              </a:rPr>
              <a:t>d"x</a:t>
            </a:r>
            <a:endParaRPr lang="ne-NP" sz="2800" b="1" dirty="0" err="1" smtClean="0">
              <a:latin typeface="Kantipur" pitchFamily="2" charset="0"/>
            </a:endParaRPr>
          </a:p>
          <a:p>
            <a:pPr algn="just">
              <a:spcBef>
                <a:spcPct val="0"/>
              </a:spcBef>
              <a:buNone/>
            </a:pPr>
            <a:r>
              <a:rPr lang="en-US" sz="2800" b="1" dirty="0" smtClean="0">
                <a:latin typeface="Kantipur" pitchFamily="2" charset="0"/>
              </a:rPr>
              <a:t>#_ </a:t>
            </a:r>
            <a:r>
              <a:rPr lang="en-US" sz="2800" b="1" dirty="0" err="1" smtClean="0">
                <a:latin typeface="Kantipur" pitchFamily="2" charset="0"/>
              </a:rPr>
              <a:t>sfjf</a:t>
            </a:r>
            <a:r>
              <a:rPr lang="en-US" sz="2800" b="1" dirty="0" smtClean="0">
                <a:latin typeface="Kantipur" pitchFamily="2" charset="0"/>
              </a:rPr>
              <a:t>{d]6 ;</a:t>
            </a:r>
            <a:r>
              <a:rPr lang="en-US" sz="2800" b="1" dirty="0" err="1" smtClean="0">
                <a:latin typeface="Kantipur" pitchFamily="2" charset="0"/>
              </a:rPr>
              <a:t>d"x</a:t>
            </a:r>
            <a:r>
              <a:rPr lang="en-US" sz="2800" b="1" dirty="0" smtClean="0">
                <a:latin typeface="Kantipur" pitchFamily="2" charset="0"/>
              </a:rPr>
              <a:t> </a:t>
            </a:r>
          </a:p>
          <a:p>
            <a:pPr algn="just">
              <a:spcBef>
                <a:spcPct val="0"/>
              </a:spcBef>
              <a:buNone/>
            </a:pPr>
            <a:r>
              <a:rPr lang="en-US" sz="2800" b="1" dirty="0" smtClean="0">
                <a:latin typeface="Kantipur" pitchFamily="2" charset="0"/>
              </a:rPr>
              <a:t>$_ </a:t>
            </a:r>
            <a:r>
              <a:rPr lang="en-US" sz="2800" b="1" dirty="0" err="1" smtClean="0">
                <a:latin typeface="Kantipur" pitchFamily="2" charset="0"/>
              </a:rPr>
              <a:t>kfO</a:t>
            </a:r>
            <a:r>
              <a:rPr lang="en-US" sz="2800" b="1" dirty="0" smtClean="0">
                <a:latin typeface="Kantipur" pitchFamily="2" charset="0"/>
              </a:rPr>
              <a:t>/]</a:t>
            </a:r>
            <a:r>
              <a:rPr lang="en-US" sz="2800" b="1" dirty="0" err="1" smtClean="0">
                <a:latin typeface="Kantipur" pitchFamily="2" charset="0"/>
              </a:rPr>
              <a:t>y|f</a:t>
            </a:r>
            <a:r>
              <a:rPr lang="en-US" sz="2800" b="1" dirty="0" smtClean="0">
                <a:latin typeface="Kantipur" pitchFamily="2" charset="0"/>
              </a:rPr>
              <a:t>]/</a:t>
            </a:r>
            <a:r>
              <a:rPr lang="en-US" sz="2800" b="1" dirty="0" err="1" smtClean="0">
                <a:latin typeface="Kantipur" pitchFamily="2" charset="0"/>
              </a:rPr>
              <a:t>fO8</a:t>
            </a:r>
            <a:endParaRPr lang="en-US" sz="2800" b="1" dirty="0" smtClean="0">
              <a:latin typeface="Kantipur" pitchFamily="2" charset="0"/>
            </a:endParaRPr>
          </a:p>
          <a:p>
            <a:pPr algn="just">
              <a:spcBef>
                <a:spcPct val="0"/>
              </a:spcBef>
              <a:buNone/>
            </a:pPr>
            <a:r>
              <a:rPr lang="en-US" sz="2800" b="1" dirty="0" smtClean="0">
                <a:latin typeface="Kantipur" pitchFamily="2" charset="0"/>
              </a:rPr>
              <a:t>%_</a:t>
            </a:r>
            <a:r>
              <a:rPr lang="ne-NP" sz="2800" b="1" dirty="0" smtClean="0">
                <a:latin typeface="Kantipur" pitchFamily="2" charset="0"/>
              </a:rPr>
              <a:t> </a:t>
            </a:r>
            <a:r>
              <a:rPr lang="ne-NP" sz="2000" b="1" dirty="0" smtClean="0">
                <a:latin typeface="Kantipur" pitchFamily="2" charset="0"/>
                <a:cs typeface="Kalimati" pitchFamily="2"/>
              </a:rPr>
              <a:t>नियोनिकोन्वाइडस</a:t>
            </a:r>
          </a:p>
          <a:p>
            <a:pPr algn="just">
              <a:spcBef>
                <a:spcPct val="0"/>
              </a:spcBef>
              <a:buNone/>
            </a:pPr>
            <a:r>
              <a:rPr lang="ne-NP" sz="2000" b="1" dirty="0" smtClean="0">
                <a:latin typeface="Kantipur" pitchFamily="2" charset="0"/>
                <a:cs typeface="Kalimati" pitchFamily="2"/>
              </a:rPr>
              <a:t> ढुसीनाशक</a:t>
            </a:r>
            <a:r>
              <a:rPr lang="en-US" sz="2000" b="1" dirty="0" smtClean="0">
                <a:latin typeface="Kantipur" pitchFamily="2" charset="0"/>
                <a:cs typeface="Kalimati" pitchFamily="2"/>
              </a:rPr>
              <a:t>,</a:t>
            </a:r>
            <a:r>
              <a:rPr lang="ne-NP" sz="2000" b="1" dirty="0" smtClean="0">
                <a:latin typeface="Kantipur" pitchFamily="2" charset="0"/>
                <a:cs typeface="Kalimati" pitchFamily="2"/>
              </a:rPr>
              <a:t> व्याक्टेरियानाशक</a:t>
            </a:r>
            <a:r>
              <a:rPr lang="en-US" sz="2000" b="1" dirty="0" smtClean="0">
                <a:latin typeface="Kantipur" pitchFamily="2" charset="0"/>
                <a:cs typeface="Kalimati" pitchFamily="2"/>
              </a:rPr>
              <a:t>,</a:t>
            </a:r>
            <a:r>
              <a:rPr lang="ne-NP" sz="2000" b="1" dirty="0" smtClean="0">
                <a:latin typeface="Kantipur" pitchFamily="2" charset="0"/>
                <a:cs typeface="Kalimati" pitchFamily="2"/>
              </a:rPr>
              <a:t> मुसानाशक</a:t>
            </a:r>
            <a:r>
              <a:rPr lang="en-US" sz="2000" b="1" dirty="0" smtClean="0">
                <a:latin typeface="Kantipur" pitchFamily="2" charset="0"/>
                <a:cs typeface="Kalimati" pitchFamily="2"/>
              </a:rPr>
              <a:t>,</a:t>
            </a:r>
            <a:r>
              <a:rPr lang="ne-NP" sz="2000" b="1" dirty="0" smtClean="0">
                <a:latin typeface="Kantipur" pitchFamily="2" charset="0"/>
                <a:cs typeface="Kalimati" pitchFamily="2"/>
              </a:rPr>
              <a:t> झारपातनाशक</a:t>
            </a:r>
            <a:r>
              <a:rPr lang="en-US" sz="2000" b="1" dirty="0" smtClean="0">
                <a:latin typeface="Kantipur" pitchFamily="2" charset="0"/>
                <a:cs typeface="Kalimati" pitchFamily="2"/>
              </a:rPr>
              <a:t>,</a:t>
            </a:r>
            <a:r>
              <a:rPr lang="ne-NP" sz="2000" b="1" dirty="0" smtClean="0">
                <a:latin typeface="Kantipur" pitchFamily="2" charset="0"/>
                <a:cs typeface="Kalimati" pitchFamily="2"/>
              </a:rPr>
              <a:t> सुलसुलेनाशक</a:t>
            </a:r>
            <a:r>
              <a:rPr lang="en-US" sz="2000" b="1" dirty="0" smtClean="0">
                <a:latin typeface="Kantipur" pitchFamily="2" charset="0"/>
                <a:cs typeface="Kalimati" pitchFamily="2"/>
              </a:rPr>
              <a:t>,</a:t>
            </a:r>
            <a:r>
              <a:rPr lang="ne-NP" sz="2000" b="1" dirty="0" smtClean="0">
                <a:latin typeface="Kantipur" pitchFamily="2" charset="0"/>
                <a:cs typeface="Kalimati" pitchFamily="2"/>
              </a:rPr>
              <a:t> शंखेकीरानाशक आदि छन ।</a:t>
            </a:r>
          </a:p>
          <a:p>
            <a:pPr algn="just">
              <a:spcBef>
                <a:spcPct val="0"/>
              </a:spcBef>
              <a:buNone/>
            </a:pPr>
            <a:endParaRPr lang="ne-NP" sz="2000" b="1" dirty="0" smtClean="0">
              <a:latin typeface="Kantipur" pitchFamily="2" charset="0"/>
              <a:cs typeface="Kalimati" pitchFamily="2"/>
            </a:endParaRPr>
          </a:p>
          <a:p>
            <a:pPr algn="just">
              <a:spcBef>
                <a:spcPct val="0"/>
              </a:spcBef>
              <a:buNone/>
            </a:pPr>
            <a:endParaRPr lang="ne-NP" sz="2800" b="1" dirty="0" err="1" smtClean="0">
              <a:latin typeface="Kantipur" pitchFamily="2" charset="0"/>
              <a:cs typeface="Kalimati" pitchFamily="2"/>
            </a:endParaRPr>
          </a:p>
          <a:p>
            <a:pPr lvl="0"/>
            <a:endParaRPr lang="ne-NP" dirty="0" smtClean="0">
              <a:cs typeface="Kalimati" pitchFamily="2"/>
            </a:endParaRPr>
          </a:p>
          <a:p>
            <a:pPr lvl="0"/>
            <a:endParaRPr lang="en-US" dirty="0">
              <a:cs typeface="Kalimati" pitchFamily="2"/>
            </a:endParaRPr>
          </a:p>
        </p:txBody>
      </p:sp>
      <p:pic>
        <p:nvPicPr>
          <p:cNvPr id="4" name="Picture 2" descr="Govn.of Nepal"/>
          <p:cNvPicPr>
            <a:picLocks noChangeAspect="1" noChangeArrowheads="1"/>
          </p:cNvPicPr>
          <p:nvPr/>
        </p:nvPicPr>
        <p:blipFill>
          <a:blip r:embed="rId2" cstate="print"/>
          <a:srcRect/>
          <a:stretch>
            <a:fillRect/>
          </a:stretch>
        </p:blipFill>
        <p:spPr bwMode="auto">
          <a:xfrm>
            <a:off x="0" y="0"/>
            <a:ext cx="11430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6858000" cy="873457"/>
          </a:xfrm>
          <a:solidFill>
            <a:schemeClr val="accent1">
              <a:lumMod val="20000"/>
              <a:lumOff val="80000"/>
            </a:schemeClr>
          </a:solidFill>
        </p:spPr>
        <p:txBody>
          <a:bodyPr>
            <a:noAutofit/>
          </a:bodyPr>
          <a:lstStyle/>
          <a:p>
            <a:r>
              <a:rPr lang="ne-NP" sz="2400" b="1" dirty="0" smtClean="0">
                <a:solidFill>
                  <a:schemeClr val="tx1"/>
                </a:solidFill>
                <a:cs typeface="Kalimati" pitchFamily="2"/>
              </a:rPr>
              <a:t>२०७५ मसिरसम्म  नेपालमा पत्र्जिकृत भएका विषादीहरु</a:t>
            </a:r>
            <a:endParaRPr lang="en-US" sz="2400" b="1" dirty="0">
              <a:solidFill>
                <a:schemeClr val="tx1"/>
              </a:solidFill>
              <a:cs typeface="Kalimati" pitchFamily="2"/>
            </a:endParaRPr>
          </a:p>
        </p:txBody>
      </p:sp>
      <p:graphicFrame>
        <p:nvGraphicFramePr>
          <p:cNvPr id="4" name="Content Placeholder 3"/>
          <p:cNvGraphicFramePr>
            <a:graphicFrameLocks/>
          </p:cNvGraphicFramePr>
          <p:nvPr>
            <p:extLst>
              <p:ext uri="{D42A27DB-BD31-4B8C-83A1-F6EECF244321}">
                <p14:modId xmlns:p14="http://schemas.microsoft.com/office/powerpoint/2010/main" val="164158473"/>
              </p:ext>
            </p:extLst>
          </p:nvPr>
        </p:nvGraphicFramePr>
        <p:xfrm>
          <a:off x="112594" y="1098254"/>
          <a:ext cx="8726606" cy="5454948"/>
        </p:xfrm>
        <a:graphic>
          <a:graphicData uri="http://schemas.openxmlformats.org/drawingml/2006/table">
            <a:tbl>
              <a:tblPr firstRow="1" bandRow="1">
                <a:tableStyleId>{93296810-A885-4BE3-A3E7-6D5BEEA58F35}</a:tableStyleId>
              </a:tblPr>
              <a:tblGrid>
                <a:gridCol w="3568536"/>
                <a:gridCol w="2275620"/>
                <a:gridCol w="2882450"/>
              </a:tblGrid>
              <a:tr h="454579">
                <a:tc>
                  <a:txBody>
                    <a:bodyPr/>
                    <a:lstStyle/>
                    <a:p>
                      <a:r>
                        <a:rPr lang="ne-NP" sz="1800" kern="1200" dirty="0" smtClean="0">
                          <a:solidFill>
                            <a:schemeClr val="tx1"/>
                          </a:solidFill>
                          <a:latin typeface="+mj-lt"/>
                          <a:ea typeface="+mj-ea"/>
                          <a:cs typeface="Kalimati" pitchFamily="2"/>
                        </a:rPr>
                        <a:t>विषादीको प्रकार </a:t>
                      </a:r>
                      <a:endParaRPr lang="en-US" sz="1800" kern="1200" dirty="0">
                        <a:solidFill>
                          <a:schemeClr val="tx1"/>
                        </a:solidFill>
                        <a:latin typeface="+mj-lt"/>
                        <a:ea typeface="+mj-ea"/>
                        <a:cs typeface="Kalimati" pitchFamily="2"/>
                      </a:endParaRPr>
                    </a:p>
                  </a:txBody>
                  <a:tcPr marL="68580" marR="68580"/>
                </a:tc>
                <a:tc>
                  <a:txBody>
                    <a:bodyPr/>
                    <a:lstStyle/>
                    <a:p>
                      <a:r>
                        <a:rPr lang="ne-NP" sz="1800" kern="1200" dirty="0" smtClean="0">
                          <a:solidFill>
                            <a:schemeClr val="tx1"/>
                          </a:solidFill>
                          <a:latin typeface="+mj-lt"/>
                          <a:ea typeface="+mj-ea"/>
                          <a:cs typeface="Kalimati" pitchFamily="2"/>
                        </a:rPr>
                        <a:t>साधारण नाम </a:t>
                      </a:r>
                      <a:endParaRPr lang="en-US" sz="1800" kern="1200" dirty="0">
                        <a:solidFill>
                          <a:schemeClr val="tx1"/>
                        </a:solidFill>
                        <a:latin typeface="+mj-lt"/>
                        <a:ea typeface="+mj-ea"/>
                        <a:cs typeface="Kalimati" pitchFamily="2"/>
                      </a:endParaRPr>
                    </a:p>
                  </a:txBody>
                  <a:tcPr marL="68580" marR="68580"/>
                </a:tc>
                <a:tc>
                  <a:txBody>
                    <a:bodyPr/>
                    <a:lstStyle/>
                    <a:p>
                      <a:r>
                        <a:rPr lang="ne-NP" sz="1800" kern="1200" dirty="0" smtClean="0">
                          <a:solidFill>
                            <a:schemeClr val="tx1"/>
                          </a:solidFill>
                          <a:latin typeface="+mj-lt"/>
                          <a:ea typeface="+mj-ea"/>
                          <a:cs typeface="Kalimati" pitchFamily="2"/>
                        </a:rPr>
                        <a:t>व्यापारिक नाम</a:t>
                      </a:r>
                      <a:endParaRPr lang="en-US" sz="1800" kern="1200" dirty="0">
                        <a:solidFill>
                          <a:schemeClr val="tx1"/>
                        </a:solidFill>
                        <a:latin typeface="+mj-lt"/>
                        <a:ea typeface="+mj-ea"/>
                        <a:cs typeface="Kalimati" pitchFamily="2"/>
                      </a:endParaRPr>
                    </a:p>
                  </a:txBody>
                  <a:tcPr marL="68580" marR="68580"/>
                </a:tc>
              </a:tr>
              <a:tr h="454579">
                <a:tc>
                  <a:txBody>
                    <a:bodyPr/>
                    <a:lstStyle/>
                    <a:p>
                      <a:pPr algn="l"/>
                      <a:r>
                        <a:rPr lang="ne-NP" sz="1800" kern="1200" dirty="0" smtClean="0">
                          <a:solidFill>
                            <a:schemeClr val="tx1"/>
                          </a:solidFill>
                          <a:latin typeface="+mj-lt"/>
                          <a:ea typeface="+mj-ea"/>
                          <a:cs typeface="Kalimati" pitchFamily="2"/>
                        </a:rPr>
                        <a:t>कीटनाशक </a:t>
                      </a:r>
                      <a:endParaRPr lang="en-US" sz="1800" kern="1200" dirty="0">
                        <a:solidFill>
                          <a:schemeClr val="tx1"/>
                        </a:solidFill>
                        <a:latin typeface="+mj-lt"/>
                        <a:ea typeface="+mj-ea"/>
                        <a:cs typeface="Kalimati" pitchFamily="2"/>
                      </a:endParaRPr>
                    </a:p>
                  </a:txBody>
                  <a:tcPr marL="68580" marR="68580"/>
                </a:tc>
                <a:tc>
                  <a:txBody>
                    <a:bodyPr/>
                    <a:lstStyle/>
                    <a:p>
                      <a:pPr algn="ctr"/>
                      <a:r>
                        <a:rPr lang="ne-NP" sz="1800" kern="1200" dirty="0" smtClean="0">
                          <a:solidFill>
                            <a:schemeClr val="tx1"/>
                          </a:solidFill>
                          <a:latin typeface="+mj-lt"/>
                          <a:ea typeface="+mj-ea"/>
                          <a:cs typeface="Kalimati" pitchFamily="2"/>
                        </a:rPr>
                        <a:t>६०</a:t>
                      </a:r>
                      <a:endParaRPr lang="en-US" sz="1800" kern="1200" dirty="0">
                        <a:solidFill>
                          <a:schemeClr val="tx1"/>
                        </a:solidFill>
                        <a:latin typeface="+mj-lt"/>
                        <a:ea typeface="+mj-ea"/>
                        <a:cs typeface="Kalimati" pitchFamily="2"/>
                      </a:endParaRPr>
                    </a:p>
                  </a:txBody>
                  <a:tcPr marL="68580" marR="68580"/>
                </a:tc>
                <a:tc>
                  <a:txBody>
                    <a:bodyPr/>
                    <a:lstStyle/>
                    <a:p>
                      <a:pPr algn="ctr"/>
                      <a:r>
                        <a:rPr lang="ne-NP" sz="1800" kern="1200" dirty="0" smtClean="0">
                          <a:solidFill>
                            <a:schemeClr val="tx1"/>
                          </a:solidFill>
                          <a:latin typeface="+mj-lt"/>
                          <a:ea typeface="+mj-ea"/>
                          <a:cs typeface="Kalimati" pitchFamily="2"/>
                        </a:rPr>
                        <a:t>१६३५</a:t>
                      </a:r>
                      <a:endParaRPr lang="en-US" sz="1800" kern="1200" dirty="0">
                        <a:solidFill>
                          <a:schemeClr val="tx1"/>
                        </a:solidFill>
                        <a:latin typeface="+mj-lt"/>
                        <a:ea typeface="+mj-ea"/>
                        <a:cs typeface="Kalimati" pitchFamily="2"/>
                      </a:endParaRPr>
                    </a:p>
                  </a:txBody>
                  <a:tcPr marL="68580" marR="68580"/>
                </a:tc>
              </a:tr>
              <a:tr h="454579">
                <a:tc>
                  <a:txBody>
                    <a:bodyPr/>
                    <a:lstStyle/>
                    <a:p>
                      <a:pPr algn="l"/>
                      <a:r>
                        <a:rPr lang="ne-NP" sz="1800" kern="1200" dirty="0" smtClean="0">
                          <a:solidFill>
                            <a:schemeClr val="tx1"/>
                          </a:solidFill>
                          <a:latin typeface="+mj-lt"/>
                          <a:ea typeface="+mj-ea"/>
                          <a:cs typeface="Kalimati" pitchFamily="2"/>
                        </a:rPr>
                        <a:t>ढुसीनाशक </a:t>
                      </a:r>
                      <a:endParaRPr lang="en-US" sz="1800" kern="1200" dirty="0">
                        <a:solidFill>
                          <a:schemeClr val="tx1"/>
                        </a:solidFill>
                        <a:latin typeface="+mj-lt"/>
                        <a:ea typeface="+mj-ea"/>
                        <a:cs typeface="Kalimati" pitchFamily="2"/>
                      </a:endParaRPr>
                    </a:p>
                  </a:txBody>
                  <a:tcPr marL="68580" marR="68580"/>
                </a:tc>
                <a:tc>
                  <a:txBody>
                    <a:bodyPr/>
                    <a:lstStyle/>
                    <a:p>
                      <a:pPr algn="ctr"/>
                      <a:r>
                        <a:rPr lang="ne-NP" sz="1800" kern="1200" dirty="0" smtClean="0">
                          <a:solidFill>
                            <a:schemeClr val="tx1"/>
                          </a:solidFill>
                          <a:latin typeface="+mj-lt"/>
                          <a:ea typeface="+mj-ea"/>
                          <a:cs typeface="Kalimati" pitchFamily="2"/>
                        </a:rPr>
                        <a:t>४२</a:t>
                      </a:r>
                      <a:endParaRPr lang="en-US" sz="1800" kern="1200" dirty="0">
                        <a:solidFill>
                          <a:schemeClr val="tx1"/>
                        </a:solidFill>
                        <a:latin typeface="+mj-lt"/>
                        <a:ea typeface="+mj-ea"/>
                        <a:cs typeface="Kalimati" pitchFamily="2"/>
                      </a:endParaRPr>
                    </a:p>
                  </a:txBody>
                  <a:tcPr marL="68580" marR="68580"/>
                </a:tc>
                <a:tc>
                  <a:txBody>
                    <a:bodyPr/>
                    <a:lstStyle/>
                    <a:p>
                      <a:pPr algn="ctr"/>
                      <a:r>
                        <a:rPr lang="ne-NP" sz="1800" kern="1200" dirty="0" smtClean="0">
                          <a:solidFill>
                            <a:schemeClr val="tx1"/>
                          </a:solidFill>
                          <a:latin typeface="+mj-lt"/>
                          <a:ea typeface="+mj-ea"/>
                          <a:cs typeface="Kalimati" pitchFamily="2"/>
                        </a:rPr>
                        <a:t>७४६</a:t>
                      </a:r>
                      <a:endParaRPr lang="en-US" sz="1800" kern="1200" dirty="0">
                        <a:solidFill>
                          <a:schemeClr val="tx1"/>
                        </a:solidFill>
                        <a:latin typeface="+mj-lt"/>
                        <a:ea typeface="+mj-ea"/>
                        <a:cs typeface="Kalimati" pitchFamily="2"/>
                      </a:endParaRPr>
                    </a:p>
                  </a:txBody>
                  <a:tcPr marL="68580" marR="68580"/>
                </a:tc>
              </a:tr>
              <a:tr h="454579">
                <a:tc>
                  <a:txBody>
                    <a:bodyPr/>
                    <a:lstStyle/>
                    <a:p>
                      <a:pPr algn="l"/>
                      <a:r>
                        <a:rPr lang="ne-NP" sz="1800" kern="1200" dirty="0" smtClean="0">
                          <a:solidFill>
                            <a:schemeClr val="tx1"/>
                          </a:solidFill>
                          <a:latin typeface="+mj-lt"/>
                          <a:ea typeface="+mj-ea"/>
                          <a:cs typeface="Kalimati" pitchFamily="2"/>
                        </a:rPr>
                        <a:t>व्याक्टेरियानाशक</a:t>
                      </a:r>
                      <a:endParaRPr lang="en-US" sz="1800" kern="1200" dirty="0">
                        <a:solidFill>
                          <a:schemeClr val="tx1"/>
                        </a:solidFill>
                        <a:latin typeface="+mj-lt"/>
                        <a:ea typeface="+mj-ea"/>
                        <a:cs typeface="Kalimati" pitchFamily="2"/>
                      </a:endParaRPr>
                    </a:p>
                  </a:txBody>
                  <a:tcPr marL="68580" marR="68580"/>
                </a:tc>
                <a:tc>
                  <a:txBody>
                    <a:bodyPr/>
                    <a:lstStyle/>
                    <a:p>
                      <a:pPr algn="ctr"/>
                      <a:r>
                        <a:rPr lang="ne-NP" sz="1800" kern="1200" dirty="0" smtClean="0">
                          <a:solidFill>
                            <a:schemeClr val="tx1"/>
                          </a:solidFill>
                          <a:latin typeface="+mj-lt"/>
                          <a:ea typeface="+mj-ea"/>
                          <a:cs typeface="Kalimati" pitchFamily="2"/>
                        </a:rPr>
                        <a:t>१</a:t>
                      </a:r>
                      <a:endParaRPr lang="en-US" sz="1800" kern="1200" dirty="0" smtClean="0">
                        <a:solidFill>
                          <a:schemeClr val="tx1"/>
                        </a:solidFill>
                        <a:latin typeface="+mj-lt"/>
                        <a:ea typeface="+mj-ea"/>
                        <a:cs typeface="Kalimati" pitchFamily="2"/>
                      </a:endParaRPr>
                    </a:p>
                  </a:txBody>
                  <a:tcPr marL="68580" marR="68580"/>
                </a:tc>
                <a:tc>
                  <a:txBody>
                    <a:bodyPr/>
                    <a:lstStyle/>
                    <a:p>
                      <a:pPr algn="ctr"/>
                      <a:r>
                        <a:rPr lang="ne-NP" sz="1800" kern="1200" dirty="0" smtClean="0">
                          <a:solidFill>
                            <a:schemeClr val="tx1"/>
                          </a:solidFill>
                          <a:latin typeface="+mj-lt"/>
                          <a:ea typeface="+mj-ea"/>
                          <a:cs typeface="Kalimati" pitchFamily="2"/>
                        </a:rPr>
                        <a:t>१७</a:t>
                      </a:r>
                      <a:endParaRPr lang="en-US" sz="1800" kern="1200" dirty="0" smtClean="0">
                        <a:solidFill>
                          <a:schemeClr val="tx1"/>
                        </a:solidFill>
                        <a:latin typeface="+mj-lt"/>
                        <a:ea typeface="+mj-ea"/>
                        <a:cs typeface="Kalimati" pitchFamily="2"/>
                      </a:endParaRPr>
                    </a:p>
                  </a:txBody>
                  <a:tcPr marL="68580" marR="68580"/>
                </a:tc>
              </a:tr>
              <a:tr h="454579">
                <a:tc>
                  <a:txBody>
                    <a:bodyPr/>
                    <a:lstStyle/>
                    <a:p>
                      <a:pPr algn="l"/>
                      <a:r>
                        <a:rPr lang="ne-NP" sz="1800" kern="1200" dirty="0" smtClean="0">
                          <a:solidFill>
                            <a:schemeClr val="tx1"/>
                          </a:solidFill>
                          <a:latin typeface="+mj-lt"/>
                          <a:ea typeface="+mj-ea"/>
                          <a:cs typeface="Kalimati" pitchFamily="2"/>
                        </a:rPr>
                        <a:t>नेमाटोडनाशक</a:t>
                      </a:r>
                      <a:endParaRPr lang="en-US" sz="1800" kern="1200" dirty="0">
                        <a:solidFill>
                          <a:schemeClr val="tx1"/>
                        </a:solidFill>
                        <a:latin typeface="+mj-lt"/>
                        <a:ea typeface="+mj-ea"/>
                        <a:cs typeface="Kalimati" pitchFamily="2"/>
                      </a:endParaRPr>
                    </a:p>
                  </a:txBody>
                  <a:tcPr marL="68580" marR="68580"/>
                </a:tc>
                <a:tc>
                  <a:txBody>
                    <a:bodyPr/>
                    <a:lstStyle/>
                    <a:p>
                      <a:pPr algn="ctr"/>
                      <a:r>
                        <a:rPr lang="ne-NP" sz="1800" kern="1200" dirty="0" smtClean="0">
                          <a:solidFill>
                            <a:schemeClr val="tx1"/>
                          </a:solidFill>
                          <a:latin typeface="+mj-lt"/>
                          <a:ea typeface="+mj-ea"/>
                          <a:cs typeface="Kalimati" pitchFamily="2"/>
                        </a:rPr>
                        <a:t>१</a:t>
                      </a:r>
                      <a:endParaRPr lang="en-US" sz="1800" kern="1200" dirty="0" smtClean="0">
                        <a:solidFill>
                          <a:schemeClr val="tx1"/>
                        </a:solidFill>
                        <a:latin typeface="+mj-lt"/>
                        <a:ea typeface="+mj-ea"/>
                        <a:cs typeface="Kalimati" pitchFamily="2"/>
                      </a:endParaRPr>
                    </a:p>
                  </a:txBody>
                  <a:tcPr marL="68580" marR="68580"/>
                </a:tc>
                <a:tc>
                  <a:txBody>
                    <a:bodyPr/>
                    <a:lstStyle/>
                    <a:p>
                      <a:pPr algn="ctr"/>
                      <a:r>
                        <a:rPr lang="ne-NP" sz="1800" kern="1200" dirty="0" smtClean="0">
                          <a:solidFill>
                            <a:schemeClr val="tx1"/>
                          </a:solidFill>
                          <a:latin typeface="+mj-lt"/>
                          <a:ea typeface="+mj-ea"/>
                          <a:cs typeface="Kalimati" pitchFamily="2"/>
                        </a:rPr>
                        <a:t>१</a:t>
                      </a:r>
                      <a:endParaRPr lang="en-US" sz="1800" kern="1200" dirty="0" smtClean="0">
                        <a:solidFill>
                          <a:schemeClr val="tx1"/>
                        </a:solidFill>
                        <a:latin typeface="+mj-lt"/>
                        <a:ea typeface="+mj-ea"/>
                        <a:cs typeface="Kalimati" pitchFamily="2"/>
                      </a:endParaRPr>
                    </a:p>
                  </a:txBody>
                  <a:tcPr marL="68580" marR="68580"/>
                </a:tc>
              </a:tr>
              <a:tr h="454579">
                <a:tc>
                  <a:txBody>
                    <a:bodyPr/>
                    <a:lstStyle/>
                    <a:p>
                      <a:pPr algn="l"/>
                      <a:r>
                        <a:rPr lang="ne-NP" sz="1800" kern="1200" dirty="0" smtClean="0">
                          <a:solidFill>
                            <a:schemeClr val="tx1"/>
                          </a:solidFill>
                          <a:latin typeface="+mj-lt"/>
                          <a:ea typeface="+mj-ea"/>
                          <a:cs typeface="Kalimati" pitchFamily="2"/>
                        </a:rPr>
                        <a:t>झारनाशक</a:t>
                      </a:r>
                      <a:endParaRPr lang="en-US" sz="1800" kern="1200" dirty="0" smtClean="0">
                        <a:solidFill>
                          <a:schemeClr val="tx1"/>
                        </a:solidFill>
                        <a:latin typeface="+mj-lt"/>
                        <a:ea typeface="+mj-ea"/>
                        <a:cs typeface="Kalimati" pitchFamily="2"/>
                      </a:endParaRPr>
                    </a:p>
                  </a:txBody>
                  <a:tcPr marL="68580" marR="68580"/>
                </a:tc>
                <a:tc>
                  <a:txBody>
                    <a:bodyPr/>
                    <a:lstStyle/>
                    <a:p>
                      <a:pPr algn="ctr"/>
                      <a:r>
                        <a:rPr lang="ne-NP" sz="1800" kern="1200" dirty="0" smtClean="0">
                          <a:solidFill>
                            <a:schemeClr val="tx1"/>
                          </a:solidFill>
                          <a:latin typeface="+mj-lt"/>
                          <a:ea typeface="+mj-ea"/>
                          <a:cs typeface="Kalimati" pitchFamily="2"/>
                        </a:rPr>
                        <a:t>३०</a:t>
                      </a:r>
                      <a:endParaRPr lang="en-US" sz="1800" kern="1200" dirty="0" smtClean="0">
                        <a:solidFill>
                          <a:schemeClr val="tx1"/>
                        </a:solidFill>
                        <a:latin typeface="+mj-lt"/>
                        <a:ea typeface="+mj-ea"/>
                        <a:cs typeface="Kalimati" pitchFamily="2"/>
                      </a:endParaRPr>
                    </a:p>
                  </a:txBody>
                  <a:tcPr marL="68580" marR="68580"/>
                </a:tc>
                <a:tc>
                  <a:txBody>
                    <a:bodyPr/>
                    <a:lstStyle/>
                    <a:p>
                      <a:pPr algn="ctr"/>
                      <a:r>
                        <a:rPr lang="ne-NP" sz="1800" kern="1200" dirty="0" smtClean="0">
                          <a:solidFill>
                            <a:schemeClr val="tx1"/>
                          </a:solidFill>
                          <a:latin typeface="+mj-lt"/>
                          <a:ea typeface="+mj-ea"/>
                          <a:cs typeface="Kalimati" pitchFamily="2"/>
                        </a:rPr>
                        <a:t>४३६</a:t>
                      </a:r>
                      <a:endParaRPr lang="en-US" sz="1800" kern="1200" dirty="0" smtClean="0">
                        <a:solidFill>
                          <a:schemeClr val="tx1"/>
                        </a:solidFill>
                        <a:latin typeface="+mj-lt"/>
                        <a:ea typeface="+mj-ea"/>
                        <a:cs typeface="Kalimati" pitchFamily="2"/>
                      </a:endParaRPr>
                    </a:p>
                  </a:txBody>
                  <a:tcPr marL="68580" marR="68580"/>
                </a:tc>
              </a:tr>
              <a:tr h="454579">
                <a:tc>
                  <a:txBody>
                    <a:bodyPr/>
                    <a:lstStyle/>
                    <a:p>
                      <a:pPr algn="l"/>
                      <a:r>
                        <a:rPr lang="ne-NP" sz="1800" kern="1200" dirty="0" smtClean="0">
                          <a:solidFill>
                            <a:schemeClr val="tx1"/>
                          </a:solidFill>
                          <a:latin typeface="+mj-lt"/>
                          <a:ea typeface="+mj-ea"/>
                          <a:cs typeface="Kalimati" pitchFamily="2"/>
                        </a:rPr>
                        <a:t>सुलसुलेनाशक</a:t>
                      </a:r>
                      <a:endParaRPr lang="en-US" sz="1800" kern="1200" dirty="0" smtClean="0">
                        <a:solidFill>
                          <a:schemeClr val="tx1"/>
                        </a:solidFill>
                        <a:latin typeface="+mj-lt"/>
                        <a:ea typeface="+mj-ea"/>
                        <a:cs typeface="Kalimati" pitchFamily="2"/>
                      </a:endParaRPr>
                    </a:p>
                  </a:txBody>
                  <a:tcPr marL="68580" marR="68580"/>
                </a:tc>
                <a:tc>
                  <a:txBody>
                    <a:bodyPr/>
                    <a:lstStyle/>
                    <a:p>
                      <a:pPr algn="ctr"/>
                      <a:r>
                        <a:rPr lang="ne-NP" sz="1800" kern="1200" dirty="0" smtClean="0">
                          <a:solidFill>
                            <a:schemeClr val="tx1"/>
                          </a:solidFill>
                          <a:latin typeface="+mj-lt"/>
                          <a:ea typeface="+mj-ea"/>
                          <a:cs typeface="Kalimati" pitchFamily="2"/>
                        </a:rPr>
                        <a:t>६</a:t>
                      </a:r>
                      <a:endParaRPr lang="en-US" sz="1800" kern="1200" dirty="0" smtClean="0">
                        <a:solidFill>
                          <a:schemeClr val="tx1"/>
                        </a:solidFill>
                        <a:latin typeface="+mj-lt"/>
                        <a:ea typeface="+mj-ea"/>
                        <a:cs typeface="Kalimati" pitchFamily="2"/>
                      </a:endParaRPr>
                    </a:p>
                  </a:txBody>
                  <a:tcPr marL="68580" marR="68580"/>
                </a:tc>
                <a:tc>
                  <a:txBody>
                    <a:bodyPr/>
                    <a:lstStyle/>
                    <a:p>
                      <a:pPr algn="ctr"/>
                      <a:r>
                        <a:rPr lang="ne-NP" sz="1800" kern="1200" dirty="0" smtClean="0">
                          <a:solidFill>
                            <a:schemeClr val="tx1"/>
                          </a:solidFill>
                          <a:latin typeface="+mj-lt"/>
                          <a:ea typeface="+mj-ea"/>
                          <a:cs typeface="Kalimati" pitchFamily="2"/>
                        </a:rPr>
                        <a:t>२८</a:t>
                      </a:r>
                      <a:endParaRPr lang="en-US" sz="1800" kern="1200" dirty="0" smtClean="0">
                        <a:solidFill>
                          <a:schemeClr val="tx1"/>
                        </a:solidFill>
                        <a:latin typeface="+mj-lt"/>
                        <a:ea typeface="+mj-ea"/>
                        <a:cs typeface="Kalimati" pitchFamily="2"/>
                      </a:endParaRPr>
                    </a:p>
                  </a:txBody>
                  <a:tcPr marL="68580" marR="68580"/>
                </a:tc>
              </a:tr>
              <a:tr h="454579">
                <a:tc>
                  <a:txBody>
                    <a:bodyPr/>
                    <a:lstStyle/>
                    <a:p>
                      <a:pPr algn="l"/>
                      <a:r>
                        <a:rPr lang="ne-NP" sz="1800" kern="1200" dirty="0" smtClean="0">
                          <a:solidFill>
                            <a:schemeClr val="tx1"/>
                          </a:solidFill>
                          <a:latin typeface="+mj-lt"/>
                          <a:ea typeface="+mj-ea"/>
                          <a:cs typeface="Kalimati" pitchFamily="2"/>
                        </a:rPr>
                        <a:t>शंखेकीरानाशक</a:t>
                      </a:r>
                      <a:endParaRPr lang="en-US" sz="1800" kern="1200" dirty="0" smtClean="0">
                        <a:solidFill>
                          <a:schemeClr val="tx1"/>
                        </a:solidFill>
                        <a:latin typeface="+mj-lt"/>
                        <a:ea typeface="+mj-ea"/>
                        <a:cs typeface="Kalimati" pitchFamily="2"/>
                      </a:endParaRPr>
                    </a:p>
                  </a:txBody>
                  <a:tcPr marL="68580" marR="68580"/>
                </a:tc>
                <a:tc>
                  <a:txBody>
                    <a:bodyPr/>
                    <a:lstStyle/>
                    <a:p>
                      <a:pPr algn="ctr"/>
                      <a:r>
                        <a:rPr lang="ne-NP" sz="1800" kern="1200" dirty="0" smtClean="0">
                          <a:solidFill>
                            <a:schemeClr val="tx1"/>
                          </a:solidFill>
                          <a:latin typeface="+mj-lt"/>
                          <a:ea typeface="+mj-ea"/>
                          <a:cs typeface="Kalimati" pitchFamily="2"/>
                        </a:rPr>
                        <a:t>१</a:t>
                      </a:r>
                      <a:endParaRPr lang="en-US" sz="1800" kern="1200" dirty="0" smtClean="0">
                        <a:solidFill>
                          <a:schemeClr val="tx1"/>
                        </a:solidFill>
                        <a:latin typeface="+mj-lt"/>
                        <a:ea typeface="+mj-ea"/>
                        <a:cs typeface="Kalimati" pitchFamily="2"/>
                      </a:endParaRPr>
                    </a:p>
                  </a:txBody>
                  <a:tcPr marL="68580" marR="68580"/>
                </a:tc>
                <a:tc>
                  <a:txBody>
                    <a:bodyPr/>
                    <a:lstStyle/>
                    <a:p>
                      <a:pPr algn="ctr"/>
                      <a:r>
                        <a:rPr lang="ne-NP" sz="1800" kern="1200" dirty="0" smtClean="0">
                          <a:solidFill>
                            <a:schemeClr val="tx1"/>
                          </a:solidFill>
                          <a:latin typeface="+mj-lt"/>
                          <a:ea typeface="+mj-ea"/>
                          <a:cs typeface="Kalimati" pitchFamily="2"/>
                        </a:rPr>
                        <a:t>२</a:t>
                      </a:r>
                      <a:endParaRPr lang="en-US" sz="1800" kern="1200" dirty="0" smtClean="0">
                        <a:solidFill>
                          <a:schemeClr val="tx1"/>
                        </a:solidFill>
                        <a:latin typeface="+mj-lt"/>
                        <a:ea typeface="+mj-ea"/>
                        <a:cs typeface="Kalimati" pitchFamily="2"/>
                      </a:endParaRPr>
                    </a:p>
                  </a:txBody>
                  <a:tcPr marL="68580" marR="68580"/>
                </a:tc>
              </a:tr>
              <a:tr h="454579">
                <a:tc>
                  <a:txBody>
                    <a:bodyPr/>
                    <a:lstStyle/>
                    <a:p>
                      <a:pPr algn="l"/>
                      <a:r>
                        <a:rPr lang="ne-NP" sz="1800" kern="1200" dirty="0" smtClean="0">
                          <a:solidFill>
                            <a:schemeClr val="tx1"/>
                          </a:solidFill>
                          <a:latin typeface="+mj-lt"/>
                          <a:ea typeface="+mj-ea"/>
                          <a:cs typeface="Kalimati" pitchFamily="2"/>
                        </a:rPr>
                        <a:t>मुसानाशक </a:t>
                      </a:r>
                      <a:endParaRPr lang="en-US" sz="1800" kern="1200" dirty="0" smtClean="0">
                        <a:solidFill>
                          <a:schemeClr val="tx1"/>
                        </a:solidFill>
                        <a:latin typeface="+mj-lt"/>
                        <a:ea typeface="+mj-ea"/>
                        <a:cs typeface="Kalimati" pitchFamily="2"/>
                      </a:endParaRPr>
                    </a:p>
                  </a:txBody>
                  <a:tcPr marL="68580" marR="68580"/>
                </a:tc>
                <a:tc>
                  <a:txBody>
                    <a:bodyPr/>
                    <a:lstStyle/>
                    <a:p>
                      <a:pPr algn="ctr"/>
                      <a:r>
                        <a:rPr lang="ne-NP" sz="1800" kern="1200" dirty="0" smtClean="0">
                          <a:solidFill>
                            <a:schemeClr val="tx1"/>
                          </a:solidFill>
                          <a:latin typeface="+mj-lt"/>
                          <a:ea typeface="+mj-ea"/>
                          <a:cs typeface="Kalimati" pitchFamily="2"/>
                        </a:rPr>
                        <a:t>२</a:t>
                      </a:r>
                      <a:endParaRPr lang="en-US" sz="1800" kern="1200" dirty="0" smtClean="0">
                        <a:solidFill>
                          <a:schemeClr val="tx1"/>
                        </a:solidFill>
                        <a:latin typeface="+mj-lt"/>
                        <a:ea typeface="+mj-ea"/>
                        <a:cs typeface="Kalimati" pitchFamily="2"/>
                      </a:endParaRPr>
                    </a:p>
                  </a:txBody>
                  <a:tcPr marL="68580" marR="68580"/>
                </a:tc>
                <a:tc>
                  <a:txBody>
                    <a:bodyPr/>
                    <a:lstStyle/>
                    <a:p>
                      <a:pPr algn="ctr"/>
                      <a:r>
                        <a:rPr lang="ne-NP" sz="1800" kern="1200" dirty="0" smtClean="0">
                          <a:solidFill>
                            <a:schemeClr val="tx1"/>
                          </a:solidFill>
                          <a:latin typeface="+mj-lt"/>
                          <a:ea typeface="+mj-ea"/>
                          <a:cs typeface="Kalimati" pitchFamily="2"/>
                        </a:rPr>
                        <a:t>३८</a:t>
                      </a:r>
                      <a:endParaRPr lang="en-US" sz="1800" kern="1200" dirty="0" smtClean="0">
                        <a:solidFill>
                          <a:schemeClr val="tx1"/>
                        </a:solidFill>
                        <a:latin typeface="+mj-lt"/>
                        <a:ea typeface="+mj-ea"/>
                        <a:cs typeface="Kalimati" pitchFamily="2"/>
                      </a:endParaRPr>
                    </a:p>
                  </a:txBody>
                  <a:tcPr marL="68580" marR="68580"/>
                </a:tc>
              </a:tr>
              <a:tr h="454579">
                <a:tc>
                  <a:txBody>
                    <a:bodyPr/>
                    <a:lstStyle/>
                    <a:p>
                      <a:pPr algn="l"/>
                      <a:r>
                        <a:rPr lang="ne-NP" sz="1800" kern="1200" dirty="0" smtClean="0">
                          <a:solidFill>
                            <a:schemeClr val="tx1"/>
                          </a:solidFill>
                          <a:latin typeface="+mj-lt"/>
                          <a:ea typeface="+mj-ea"/>
                          <a:cs typeface="Kalimati" pitchFamily="2"/>
                        </a:rPr>
                        <a:t>जैविक विषादी</a:t>
                      </a:r>
                      <a:endParaRPr lang="en-US" sz="1800" kern="1200" dirty="0" smtClean="0">
                        <a:solidFill>
                          <a:schemeClr val="tx1"/>
                        </a:solidFill>
                        <a:latin typeface="+mj-lt"/>
                        <a:ea typeface="+mj-ea"/>
                        <a:cs typeface="Kalimati" pitchFamily="2"/>
                      </a:endParaRPr>
                    </a:p>
                  </a:txBody>
                  <a:tcPr marL="68580" marR="68580"/>
                </a:tc>
                <a:tc>
                  <a:txBody>
                    <a:bodyPr/>
                    <a:lstStyle/>
                    <a:p>
                      <a:pPr algn="ctr"/>
                      <a:r>
                        <a:rPr lang="ne-NP" sz="1800" kern="1200" dirty="0" smtClean="0">
                          <a:solidFill>
                            <a:schemeClr val="tx1"/>
                          </a:solidFill>
                          <a:latin typeface="+mj-lt"/>
                          <a:ea typeface="+mj-ea"/>
                          <a:cs typeface="Kalimati" pitchFamily="2"/>
                        </a:rPr>
                        <a:t>१४</a:t>
                      </a:r>
                      <a:endParaRPr lang="en-US" sz="1800" kern="1200" dirty="0" smtClean="0">
                        <a:solidFill>
                          <a:schemeClr val="tx1"/>
                        </a:solidFill>
                        <a:latin typeface="+mj-lt"/>
                        <a:ea typeface="+mj-ea"/>
                        <a:cs typeface="Kalimati" pitchFamily="2"/>
                      </a:endParaRPr>
                    </a:p>
                  </a:txBody>
                  <a:tcPr marL="68580" marR="68580"/>
                </a:tc>
                <a:tc>
                  <a:txBody>
                    <a:bodyPr/>
                    <a:lstStyle/>
                    <a:p>
                      <a:pPr algn="ctr"/>
                      <a:r>
                        <a:rPr lang="ne-NP" sz="1800" kern="1200" dirty="0" smtClean="0">
                          <a:solidFill>
                            <a:schemeClr val="tx1"/>
                          </a:solidFill>
                          <a:latin typeface="+mj-lt"/>
                          <a:ea typeface="+mj-ea"/>
                          <a:cs typeface="Kalimati" pitchFamily="2"/>
                        </a:rPr>
                        <a:t>११३</a:t>
                      </a:r>
                      <a:endParaRPr lang="en-US" sz="1800" kern="1200" dirty="0" smtClean="0">
                        <a:solidFill>
                          <a:schemeClr val="tx1"/>
                        </a:solidFill>
                        <a:latin typeface="+mj-lt"/>
                        <a:ea typeface="+mj-ea"/>
                        <a:cs typeface="Kalimati" pitchFamily="2"/>
                      </a:endParaRPr>
                    </a:p>
                  </a:txBody>
                  <a:tcPr marL="68580" marR="68580"/>
                </a:tc>
              </a:tr>
              <a:tr h="454579">
                <a:tc>
                  <a:txBody>
                    <a:bodyPr/>
                    <a:lstStyle/>
                    <a:p>
                      <a:pPr algn="l"/>
                      <a:r>
                        <a:rPr lang="ne-NP" sz="1800" kern="1200" dirty="0" smtClean="0">
                          <a:solidFill>
                            <a:schemeClr val="tx1"/>
                          </a:solidFill>
                          <a:latin typeface="+mj-lt"/>
                          <a:ea typeface="+mj-ea"/>
                          <a:cs typeface="Kalimati" pitchFamily="2"/>
                        </a:rPr>
                        <a:t>वनस्पतिजन्य</a:t>
                      </a:r>
                      <a:endParaRPr lang="en-US" sz="1800" kern="1200" dirty="0" smtClean="0">
                        <a:solidFill>
                          <a:schemeClr val="tx1"/>
                        </a:solidFill>
                        <a:latin typeface="+mj-lt"/>
                        <a:ea typeface="+mj-ea"/>
                        <a:cs typeface="Kalimati" pitchFamily="2"/>
                      </a:endParaRPr>
                    </a:p>
                  </a:txBody>
                  <a:tcPr marL="68580" marR="68580"/>
                </a:tc>
                <a:tc>
                  <a:txBody>
                    <a:bodyPr/>
                    <a:lstStyle/>
                    <a:p>
                      <a:pPr algn="ctr"/>
                      <a:r>
                        <a:rPr lang="ne-NP" sz="1800" kern="1200" dirty="0" smtClean="0">
                          <a:solidFill>
                            <a:schemeClr val="tx1"/>
                          </a:solidFill>
                          <a:latin typeface="+mj-lt"/>
                          <a:ea typeface="+mj-ea"/>
                          <a:cs typeface="Kalimati" pitchFamily="2"/>
                        </a:rPr>
                        <a:t>१३</a:t>
                      </a:r>
                      <a:endParaRPr lang="en-US" sz="1800" kern="1200" dirty="0" smtClean="0">
                        <a:solidFill>
                          <a:schemeClr val="tx1"/>
                        </a:solidFill>
                        <a:latin typeface="+mj-lt"/>
                        <a:ea typeface="+mj-ea"/>
                        <a:cs typeface="Kalimati" pitchFamily="2"/>
                      </a:endParaRPr>
                    </a:p>
                  </a:txBody>
                  <a:tcPr marL="68580" marR="68580"/>
                </a:tc>
                <a:tc>
                  <a:txBody>
                    <a:bodyPr/>
                    <a:lstStyle/>
                    <a:p>
                      <a:pPr algn="ctr"/>
                      <a:r>
                        <a:rPr lang="ne-NP" sz="1800" kern="1200" dirty="0" smtClean="0">
                          <a:solidFill>
                            <a:schemeClr val="tx1"/>
                          </a:solidFill>
                          <a:latin typeface="+mj-lt"/>
                          <a:ea typeface="+mj-ea"/>
                          <a:cs typeface="Kalimati" pitchFamily="2"/>
                        </a:rPr>
                        <a:t>१९</a:t>
                      </a:r>
                      <a:endParaRPr lang="en-US" sz="1800" kern="1200" dirty="0" smtClean="0">
                        <a:solidFill>
                          <a:schemeClr val="tx1"/>
                        </a:solidFill>
                        <a:latin typeface="+mj-lt"/>
                        <a:ea typeface="+mj-ea"/>
                        <a:cs typeface="Kalimati" pitchFamily="2"/>
                      </a:endParaRPr>
                    </a:p>
                  </a:txBody>
                  <a:tcPr marL="68580" marR="68580"/>
                </a:tc>
              </a:tr>
              <a:tr h="454579">
                <a:tc>
                  <a:txBody>
                    <a:bodyPr/>
                    <a:lstStyle/>
                    <a:p>
                      <a:pPr algn="ctr"/>
                      <a:r>
                        <a:rPr lang="ne-NP" sz="1800" b="1" kern="1200" dirty="0" smtClean="0">
                          <a:solidFill>
                            <a:schemeClr val="tx1"/>
                          </a:solidFill>
                          <a:latin typeface="+mj-lt"/>
                          <a:ea typeface="+mj-ea"/>
                          <a:cs typeface="Kalimati" pitchFamily="2"/>
                        </a:rPr>
                        <a:t>जम्मा</a:t>
                      </a:r>
                      <a:endParaRPr lang="en-US" sz="1800" b="1" kern="1200" dirty="0" smtClean="0">
                        <a:solidFill>
                          <a:schemeClr val="tx1"/>
                        </a:solidFill>
                        <a:latin typeface="+mj-lt"/>
                        <a:ea typeface="+mj-ea"/>
                        <a:cs typeface="Kalimati" pitchFamily="2"/>
                      </a:endParaRPr>
                    </a:p>
                  </a:txBody>
                  <a:tcPr marL="68580" marR="68580"/>
                </a:tc>
                <a:tc>
                  <a:txBody>
                    <a:bodyPr/>
                    <a:lstStyle/>
                    <a:p>
                      <a:pPr algn="ctr"/>
                      <a:r>
                        <a:rPr lang="ne-NP" sz="1800" b="1" kern="1200" dirty="0" smtClean="0">
                          <a:solidFill>
                            <a:schemeClr val="tx1"/>
                          </a:solidFill>
                          <a:latin typeface="+mj-lt"/>
                          <a:ea typeface="+mj-ea"/>
                          <a:cs typeface="Kalimati" pitchFamily="2"/>
                        </a:rPr>
                        <a:t>१७०</a:t>
                      </a:r>
                      <a:endParaRPr lang="en-US" sz="1800" b="1" kern="1200" dirty="0" smtClean="0">
                        <a:solidFill>
                          <a:schemeClr val="tx1"/>
                        </a:solidFill>
                        <a:latin typeface="+mj-lt"/>
                        <a:ea typeface="+mj-ea"/>
                        <a:cs typeface="Kalimati" pitchFamily="2"/>
                      </a:endParaRPr>
                    </a:p>
                  </a:txBody>
                  <a:tcPr marL="68580" marR="68580"/>
                </a:tc>
                <a:tc>
                  <a:txBody>
                    <a:bodyPr/>
                    <a:lstStyle/>
                    <a:p>
                      <a:pPr algn="ctr"/>
                      <a:r>
                        <a:rPr lang="ne-NP" sz="1800" b="1" kern="1200" dirty="0" smtClean="0">
                          <a:solidFill>
                            <a:schemeClr val="tx1"/>
                          </a:solidFill>
                          <a:latin typeface="+mj-lt"/>
                          <a:ea typeface="+mj-ea"/>
                          <a:cs typeface="Kalimati" pitchFamily="2"/>
                        </a:rPr>
                        <a:t>३०३५</a:t>
                      </a:r>
                      <a:endParaRPr lang="en-US" sz="1800" b="1" kern="1200" dirty="0" smtClean="0">
                        <a:solidFill>
                          <a:schemeClr val="tx1"/>
                        </a:solidFill>
                        <a:latin typeface="+mj-lt"/>
                        <a:ea typeface="+mj-ea"/>
                        <a:cs typeface="Kalimati" pitchFamily="2"/>
                      </a:endParaRPr>
                    </a:p>
                  </a:txBody>
                  <a:tcPr marL="68580" marR="68580"/>
                </a:tc>
              </a:tr>
            </a:tbl>
          </a:graphicData>
        </a:graphic>
      </p:graphicFrame>
      <p:pic>
        <p:nvPicPr>
          <p:cNvPr id="5" name="Picture 2" descr="Govn.of Nepal"/>
          <p:cNvPicPr>
            <a:picLocks noChangeAspect="1" noChangeArrowheads="1"/>
          </p:cNvPicPr>
          <p:nvPr/>
        </p:nvPicPr>
        <p:blipFill>
          <a:blip r:embed="rId2" cstate="print"/>
          <a:srcRect/>
          <a:stretch>
            <a:fillRect/>
          </a:stretch>
        </p:blipFill>
        <p:spPr bwMode="auto">
          <a:xfrm>
            <a:off x="0" y="0"/>
            <a:ext cx="1143000" cy="990600"/>
          </a:xfrm>
          <a:prstGeom prst="rect">
            <a:avLst/>
          </a:prstGeom>
          <a:noFill/>
          <a:ln w="9525">
            <a:noFill/>
            <a:miter lim="800000"/>
            <a:headEnd/>
            <a:tailEnd/>
          </a:ln>
        </p:spPr>
      </p:pic>
    </p:spTree>
    <p:extLst>
      <p:ext uri="{BB962C8B-B14F-4D97-AF65-F5344CB8AC3E}">
        <p14:creationId xmlns:p14="http://schemas.microsoft.com/office/powerpoint/2010/main" val="21008387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nchor="ctr">
            <a:normAutofit/>
          </a:bodyPr>
          <a:lstStyle/>
          <a:p>
            <a:r>
              <a:rPr lang="en-US" sz="2400" b="1" dirty="0" smtClean="0">
                <a:solidFill>
                  <a:srgbClr val="FF0000"/>
                </a:solidFill>
              </a:rPr>
              <a:t>Classification of Registered Pesticide to WHO Classification</a:t>
            </a:r>
            <a:r>
              <a:rPr lang="en-US" sz="3200" b="1" dirty="0" smtClean="0">
                <a:solidFill>
                  <a:srgbClr val="FF0000"/>
                </a:solidFill>
              </a:rPr>
              <a:t> </a:t>
            </a:r>
            <a:endParaRPr lang="en-US" sz="3200" b="1" dirty="0">
              <a:solidFill>
                <a:srgbClr val="FF0000"/>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val="164158473"/>
              </p:ext>
            </p:extLst>
          </p:nvPr>
        </p:nvGraphicFramePr>
        <p:xfrm>
          <a:off x="112594" y="1098254"/>
          <a:ext cx="8726607" cy="5308295"/>
        </p:xfrm>
        <a:graphic>
          <a:graphicData uri="http://schemas.openxmlformats.org/drawingml/2006/table">
            <a:tbl>
              <a:tblPr firstRow="1" bandRow="1">
                <a:tableStyleId>{93296810-A885-4BE3-A3E7-6D5BEEA58F35}</a:tableStyleId>
              </a:tblPr>
              <a:tblGrid>
                <a:gridCol w="224597"/>
                <a:gridCol w="787283"/>
                <a:gridCol w="750722"/>
                <a:gridCol w="866218"/>
                <a:gridCol w="412579"/>
                <a:gridCol w="484950"/>
                <a:gridCol w="742894"/>
                <a:gridCol w="742894"/>
                <a:gridCol w="742894"/>
                <a:gridCol w="742894"/>
                <a:gridCol w="742894"/>
                <a:gridCol w="742894"/>
                <a:gridCol w="742894"/>
              </a:tblGrid>
              <a:tr h="710531">
                <a:tc>
                  <a:txBody>
                    <a:bodyPr/>
                    <a:lstStyle/>
                    <a:p>
                      <a:r>
                        <a:rPr lang="en-US" sz="1400" kern="1200" dirty="0" smtClean="0">
                          <a:solidFill>
                            <a:schemeClr val="tx1"/>
                          </a:solidFill>
                          <a:latin typeface="+mj-lt"/>
                          <a:ea typeface="+mj-ea"/>
                          <a:cs typeface="Kalimati" pitchFamily="2"/>
                        </a:rPr>
                        <a:t>SN</a:t>
                      </a:r>
                      <a:endParaRPr lang="en-US" sz="1400" kern="1200" dirty="0">
                        <a:solidFill>
                          <a:schemeClr val="tx1"/>
                        </a:solidFill>
                        <a:latin typeface="+mj-lt"/>
                        <a:ea typeface="+mj-ea"/>
                        <a:cs typeface="Kalimati" pitchFamily="2"/>
                      </a:endParaRPr>
                    </a:p>
                  </a:txBody>
                  <a:tcPr marL="68580" marR="68580"/>
                </a:tc>
                <a:tc>
                  <a:txBody>
                    <a:bodyPr/>
                    <a:lstStyle/>
                    <a:p>
                      <a:r>
                        <a:rPr lang="en-US" sz="1400" kern="1200" dirty="0" smtClean="0">
                          <a:solidFill>
                            <a:schemeClr val="tx1"/>
                          </a:solidFill>
                          <a:latin typeface="+mj-lt"/>
                          <a:ea typeface="+mj-ea"/>
                          <a:cs typeface="Kalimati" pitchFamily="2"/>
                        </a:rPr>
                        <a:t>WHO Class</a:t>
                      </a:r>
                      <a:endParaRPr lang="en-US" sz="1400" kern="1200" dirty="0">
                        <a:solidFill>
                          <a:schemeClr val="tx1"/>
                        </a:solidFill>
                        <a:latin typeface="+mj-lt"/>
                        <a:ea typeface="+mj-ea"/>
                        <a:cs typeface="Kalimati" pitchFamily="2"/>
                      </a:endParaRPr>
                    </a:p>
                  </a:txBody>
                  <a:tcPr marL="68580" marR="68580"/>
                </a:tc>
                <a:tc>
                  <a:txBody>
                    <a:bodyPr/>
                    <a:lstStyle/>
                    <a:p>
                      <a:r>
                        <a:rPr lang="en-US" sz="1400" kern="1200" dirty="0" smtClean="0">
                          <a:solidFill>
                            <a:schemeClr val="tx1"/>
                          </a:solidFill>
                          <a:latin typeface="+mj-lt"/>
                          <a:ea typeface="+mj-ea"/>
                          <a:cs typeface="Kalimati" pitchFamily="2"/>
                        </a:rPr>
                        <a:t>Insecticide</a:t>
                      </a:r>
                      <a:endParaRPr lang="en-US" sz="1400" kern="1200" dirty="0">
                        <a:solidFill>
                          <a:schemeClr val="tx1"/>
                        </a:solidFill>
                        <a:latin typeface="+mj-lt"/>
                        <a:ea typeface="+mj-ea"/>
                        <a:cs typeface="Kalimati" pitchFamily="2"/>
                      </a:endParaRPr>
                    </a:p>
                  </a:txBody>
                  <a:tcPr marL="68580" marR="68580"/>
                </a:tc>
                <a:tc>
                  <a:txBody>
                    <a:bodyPr/>
                    <a:lstStyle/>
                    <a:p>
                      <a:r>
                        <a:rPr lang="en-US" sz="1400" kern="1200" dirty="0" err="1" smtClean="0">
                          <a:solidFill>
                            <a:schemeClr val="tx1"/>
                          </a:solidFill>
                          <a:latin typeface="+mj-lt"/>
                          <a:ea typeface="+mj-ea"/>
                          <a:cs typeface="Kalimati" pitchFamily="2"/>
                        </a:rPr>
                        <a:t>Acaricide</a:t>
                      </a:r>
                      <a:endParaRPr lang="en-US" sz="1400" kern="1200" dirty="0">
                        <a:solidFill>
                          <a:schemeClr val="tx1"/>
                        </a:solidFill>
                        <a:latin typeface="+mj-lt"/>
                        <a:ea typeface="+mj-ea"/>
                        <a:cs typeface="Kalimati" pitchFamily="2"/>
                      </a:endParaRPr>
                    </a:p>
                  </a:txBody>
                  <a:tcPr marL="68580" marR="68580"/>
                </a:tc>
                <a:tc>
                  <a:txBody>
                    <a:bodyPr/>
                    <a:lstStyle/>
                    <a:p>
                      <a:r>
                        <a:rPr lang="en-US" sz="1400" kern="1200" dirty="0" err="1" smtClean="0">
                          <a:solidFill>
                            <a:schemeClr val="tx1"/>
                          </a:solidFill>
                          <a:latin typeface="+mj-lt"/>
                          <a:ea typeface="+mj-ea"/>
                          <a:cs typeface="Kalimati" pitchFamily="2"/>
                        </a:rPr>
                        <a:t>Nematicide</a:t>
                      </a:r>
                      <a:endParaRPr lang="en-US" sz="1400" kern="1200" dirty="0">
                        <a:solidFill>
                          <a:schemeClr val="tx1"/>
                        </a:solidFill>
                        <a:latin typeface="+mj-lt"/>
                        <a:ea typeface="+mj-ea"/>
                        <a:cs typeface="Kalimati" pitchFamily="2"/>
                      </a:endParaRPr>
                    </a:p>
                  </a:txBody>
                  <a:tcPr marL="68580" marR="68580"/>
                </a:tc>
                <a:tc>
                  <a:txBody>
                    <a:bodyPr/>
                    <a:lstStyle/>
                    <a:p>
                      <a:r>
                        <a:rPr lang="en-US" sz="1400" kern="1200" dirty="0" smtClean="0">
                          <a:solidFill>
                            <a:schemeClr val="tx1"/>
                          </a:solidFill>
                          <a:latin typeface="+mj-lt"/>
                          <a:ea typeface="+mj-ea"/>
                          <a:cs typeface="Kalimati" pitchFamily="2"/>
                        </a:rPr>
                        <a:t>Fungicide</a:t>
                      </a:r>
                      <a:endParaRPr lang="en-US" sz="1400" kern="1200" dirty="0">
                        <a:solidFill>
                          <a:schemeClr val="tx1"/>
                        </a:solidFill>
                        <a:latin typeface="+mj-lt"/>
                        <a:ea typeface="+mj-ea"/>
                        <a:cs typeface="Kalimati" pitchFamily="2"/>
                      </a:endParaRPr>
                    </a:p>
                  </a:txBody>
                  <a:tcPr marL="68580" marR="68580"/>
                </a:tc>
                <a:tc>
                  <a:txBody>
                    <a:bodyPr/>
                    <a:lstStyle/>
                    <a:p>
                      <a:r>
                        <a:rPr lang="en-US" sz="1400" kern="1200" dirty="0" smtClean="0">
                          <a:solidFill>
                            <a:schemeClr val="tx1"/>
                          </a:solidFill>
                          <a:latin typeface="+mj-lt"/>
                          <a:ea typeface="+mj-ea"/>
                          <a:cs typeface="Kalimati" pitchFamily="2"/>
                        </a:rPr>
                        <a:t>Bactericide</a:t>
                      </a:r>
                      <a:endParaRPr lang="en-US" sz="1400" kern="1200" dirty="0">
                        <a:solidFill>
                          <a:schemeClr val="tx1"/>
                        </a:solidFill>
                        <a:latin typeface="+mj-lt"/>
                        <a:ea typeface="+mj-ea"/>
                        <a:cs typeface="Kalimati" pitchFamily="2"/>
                      </a:endParaRPr>
                    </a:p>
                  </a:txBody>
                  <a:tcPr marL="68580" marR="68580"/>
                </a:tc>
                <a:tc>
                  <a:txBody>
                    <a:bodyPr/>
                    <a:lstStyle/>
                    <a:p>
                      <a:r>
                        <a:rPr lang="en-US" sz="1400" kern="1200" dirty="0" err="1" smtClean="0">
                          <a:solidFill>
                            <a:schemeClr val="tx1"/>
                          </a:solidFill>
                          <a:latin typeface="+mj-lt"/>
                          <a:ea typeface="+mj-ea"/>
                          <a:cs typeface="Kalimati" pitchFamily="2"/>
                        </a:rPr>
                        <a:t>Hebicide</a:t>
                      </a:r>
                      <a:endParaRPr lang="en-US" sz="1400" kern="1200" dirty="0">
                        <a:solidFill>
                          <a:schemeClr val="tx1"/>
                        </a:solidFill>
                        <a:latin typeface="+mj-lt"/>
                        <a:ea typeface="+mj-ea"/>
                        <a:cs typeface="Kalimati" pitchFamily="2"/>
                      </a:endParaRPr>
                    </a:p>
                  </a:txBody>
                  <a:tcPr marL="68580" marR="68580"/>
                </a:tc>
                <a:tc>
                  <a:txBody>
                    <a:bodyPr/>
                    <a:lstStyle/>
                    <a:p>
                      <a:r>
                        <a:rPr lang="en-US" sz="1400" kern="1200" dirty="0" err="1" smtClean="0">
                          <a:solidFill>
                            <a:schemeClr val="tx1"/>
                          </a:solidFill>
                          <a:latin typeface="+mj-lt"/>
                          <a:ea typeface="+mj-ea"/>
                          <a:cs typeface="Kalimati" pitchFamily="2"/>
                        </a:rPr>
                        <a:t>Rodenticide</a:t>
                      </a:r>
                      <a:r>
                        <a:rPr lang="en-US" sz="1400" kern="1200" dirty="0" smtClean="0">
                          <a:solidFill>
                            <a:schemeClr val="tx1"/>
                          </a:solidFill>
                          <a:latin typeface="+mj-lt"/>
                          <a:ea typeface="+mj-ea"/>
                          <a:cs typeface="Kalimati" pitchFamily="2"/>
                        </a:rPr>
                        <a:t> </a:t>
                      </a:r>
                      <a:endParaRPr lang="en-US" sz="1400" kern="1200" dirty="0">
                        <a:solidFill>
                          <a:schemeClr val="tx1"/>
                        </a:solidFill>
                        <a:latin typeface="+mj-lt"/>
                        <a:ea typeface="+mj-ea"/>
                        <a:cs typeface="Kalimati" pitchFamily="2"/>
                      </a:endParaRPr>
                    </a:p>
                  </a:txBody>
                  <a:tcPr marL="68580" marR="68580"/>
                </a:tc>
                <a:tc>
                  <a:txBody>
                    <a:bodyPr/>
                    <a:lstStyle/>
                    <a:p>
                      <a:r>
                        <a:rPr lang="en-US" sz="1400" kern="1200" dirty="0" err="1" smtClean="0">
                          <a:solidFill>
                            <a:schemeClr val="tx1"/>
                          </a:solidFill>
                          <a:latin typeface="+mj-lt"/>
                          <a:ea typeface="+mj-ea"/>
                          <a:cs typeface="Kalimati" pitchFamily="2"/>
                        </a:rPr>
                        <a:t>Molluscide</a:t>
                      </a:r>
                      <a:endParaRPr lang="en-US" sz="1400" kern="1200" dirty="0">
                        <a:solidFill>
                          <a:schemeClr val="tx1"/>
                        </a:solidFill>
                        <a:latin typeface="+mj-lt"/>
                        <a:ea typeface="+mj-ea"/>
                        <a:cs typeface="Kalimati" pitchFamily="2"/>
                      </a:endParaRPr>
                    </a:p>
                  </a:txBody>
                  <a:tcPr marL="68580" marR="68580"/>
                </a:tc>
                <a:tc>
                  <a:txBody>
                    <a:bodyPr/>
                    <a:lstStyle/>
                    <a:p>
                      <a:r>
                        <a:rPr lang="en-US" sz="1400" kern="1200" dirty="0" err="1" smtClean="0">
                          <a:solidFill>
                            <a:schemeClr val="tx1"/>
                          </a:solidFill>
                          <a:latin typeface="+mj-lt"/>
                          <a:ea typeface="+mj-ea"/>
                          <a:cs typeface="Kalimati" pitchFamily="2"/>
                        </a:rPr>
                        <a:t>Biopesticide</a:t>
                      </a:r>
                      <a:endParaRPr lang="en-US" sz="1400" kern="1200" dirty="0">
                        <a:solidFill>
                          <a:schemeClr val="tx1"/>
                        </a:solidFill>
                        <a:latin typeface="+mj-lt"/>
                        <a:ea typeface="+mj-ea"/>
                        <a:cs typeface="Kalimati" pitchFamily="2"/>
                      </a:endParaRPr>
                    </a:p>
                  </a:txBody>
                  <a:tcPr marL="68580" marR="68580"/>
                </a:tc>
                <a:tc>
                  <a:txBody>
                    <a:bodyPr/>
                    <a:lstStyle/>
                    <a:p>
                      <a:r>
                        <a:rPr lang="en-US" sz="1400" kern="1200" dirty="0" smtClean="0">
                          <a:solidFill>
                            <a:schemeClr val="tx1"/>
                          </a:solidFill>
                          <a:latin typeface="+mj-lt"/>
                          <a:ea typeface="+mj-ea"/>
                          <a:cs typeface="Kalimati" pitchFamily="2"/>
                        </a:rPr>
                        <a:t>Herbicide</a:t>
                      </a:r>
                      <a:endParaRPr lang="en-US" sz="1400" kern="1200" dirty="0">
                        <a:solidFill>
                          <a:schemeClr val="tx1"/>
                        </a:solidFill>
                        <a:latin typeface="+mj-lt"/>
                        <a:ea typeface="+mj-ea"/>
                        <a:cs typeface="Kalimati" pitchFamily="2"/>
                      </a:endParaRPr>
                    </a:p>
                  </a:txBody>
                  <a:tcPr marL="68580" marR="68580"/>
                </a:tc>
                <a:tc>
                  <a:txBody>
                    <a:bodyPr/>
                    <a:lstStyle/>
                    <a:p>
                      <a:r>
                        <a:rPr lang="en-US" sz="1400" kern="1200" dirty="0" err="1" smtClean="0">
                          <a:solidFill>
                            <a:schemeClr val="tx1"/>
                          </a:solidFill>
                          <a:latin typeface="+mj-lt"/>
                          <a:ea typeface="+mj-ea"/>
                          <a:cs typeface="Kalimati" pitchFamily="2"/>
                        </a:rPr>
                        <a:t>TOtal</a:t>
                      </a:r>
                      <a:endParaRPr lang="en-US" sz="1400" kern="1200" dirty="0">
                        <a:solidFill>
                          <a:schemeClr val="tx1"/>
                        </a:solidFill>
                        <a:latin typeface="+mj-lt"/>
                        <a:ea typeface="+mj-ea"/>
                        <a:cs typeface="Kalimati" pitchFamily="2"/>
                      </a:endParaRPr>
                    </a:p>
                  </a:txBody>
                  <a:tcPr marL="68580" marR="68580"/>
                </a:tc>
              </a:tr>
              <a:tr h="623345">
                <a:tc>
                  <a:txBody>
                    <a:bodyPr/>
                    <a:lstStyle/>
                    <a:p>
                      <a:pPr algn="l"/>
                      <a:r>
                        <a:rPr lang="en-US" sz="1400" kern="1200" dirty="0" smtClean="0">
                          <a:solidFill>
                            <a:schemeClr val="tx1"/>
                          </a:solidFill>
                          <a:latin typeface="+mj-lt"/>
                          <a:ea typeface="+mj-ea"/>
                          <a:cs typeface="Kalimati" pitchFamily="2"/>
                        </a:rPr>
                        <a:t>1</a:t>
                      </a:r>
                      <a:endParaRPr lang="en-US" sz="1400" kern="1200" dirty="0">
                        <a:solidFill>
                          <a:schemeClr val="tx1"/>
                        </a:solidFill>
                        <a:latin typeface="+mj-lt"/>
                        <a:ea typeface="+mj-ea"/>
                        <a:cs typeface="Kalimati" pitchFamily="2"/>
                      </a:endParaRPr>
                    </a:p>
                  </a:txBody>
                  <a:tcPr marL="68580" marR="68580"/>
                </a:tc>
                <a:tc>
                  <a:txBody>
                    <a:bodyPr/>
                    <a:lstStyle/>
                    <a:p>
                      <a:pPr algn="ctr"/>
                      <a:r>
                        <a:rPr lang="en-US" sz="1400" kern="1200" dirty="0" err="1" smtClean="0">
                          <a:solidFill>
                            <a:schemeClr val="tx1"/>
                          </a:solidFill>
                          <a:latin typeface="+mj-lt"/>
                          <a:ea typeface="+mj-ea"/>
                          <a:cs typeface="Kalimati" pitchFamily="2"/>
                        </a:rPr>
                        <a:t>Ia</a:t>
                      </a:r>
                      <a:endParaRPr lang="en-US" sz="1400" kern="1200" dirty="0">
                        <a:solidFill>
                          <a:schemeClr val="tx1"/>
                        </a:solidFill>
                        <a:latin typeface="+mj-lt"/>
                        <a:ea typeface="+mj-ea"/>
                        <a:cs typeface="Kalimati" pitchFamily="2"/>
                      </a:endParaRPr>
                    </a:p>
                  </a:txBody>
                  <a:tcPr marL="68580" marR="68580"/>
                </a:tc>
                <a:tc>
                  <a:txBody>
                    <a:bodyPr/>
                    <a:lstStyle/>
                    <a:p>
                      <a:pPr algn="ctr"/>
                      <a:endParaRPr lang="en-US" sz="1400" kern="1200" dirty="0">
                        <a:solidFill>
                          <a:schemeClr val="tx1"/>
                        </a:solidFill>
                        <a:latin typeface="+mj-lt"/>
                        <a:ea typeface="+mj-ea"/>
                        <a:cs typeface="Kalimati" pitchFamily="2"/>
                      </a:endParaRPr>
                    </a:p>
                  </a:txBody>
                  <a:tcPr marL="68580" marR="68580"/>
                </a:tc>
                <a:tc>
                  <a:txBody>
                    <a:bodyPr/>
                    <a:lstStyle/>
                    <a:p>
                      <a:pPr algn="ctr"/>
                      <a:endParaRPr lang="en-US" sz="1400" kern="1200" dirty="0">
                        <a:solidFill>
                          <a:schemeClr val="tx1"/>
                        </a:solidFill>
                        <a:latin typeface="+mj-lt"/>
                        <a:ea typeface="+mj-ea"/>
                        <a:cs typeface="Kalimati" pitchFamily="2"/>
                      </a:endParaRPr>
                    </a:p>
                  </a:txBody>
                  <a:tcPr marL="68580" marR="68580"/>
                </a:tc>
                <a:tc>
                  <a:txBody>
                    <a:bodyPr/>
                    <a:lstStyle/>
                    <a:p>
                      <a:pPr algn="ctr"/>
                      <a:endParaRPr lang="en-US" sz="1400" kern="1200" dirty="0">
                        <a:solidFill>
                          <a:schemeClr val="tx1"/>
                        </a:solidFill>
                        <a:latin typeface="+mj-lt"/>
                        <a:ea typeface="+mj-ea"/>
                        <a:cs typeface="Kalimati" pitchFamily="2"/>
                      </a:endParaRPr>
                    </a:p>
                  </a:txBody>
                  <a:tcPr marL="68580" marR="68580"/>
                </a:tc>
                <a:tc>
                  <a:txBody>
                    <a:bodyPr/>
                    <a:lstStyle/>
                    <a:p>
                      <a:pPr algn="ctr"/>
                      <a:endParaRPr lang="en-US" sz="1400" kern="1200" dirty="0">
                        <a:solidFill>
                          <a:schemeClr val="tx1"/>
                        </a:solidFill>
                        <a:latin typeface="+mj-lt"/>
                        <a:ea typeface="+mj-ea"/>
                        <a:cs typeface="Kalimati" pitchFamily="2"/>
                      </a:endParaRPr>
                    </a:p>
                  </a:txBody>
                  <a:tcPr marL="68580" marR="68580"/>
                </a:tc>
                <a:tc>
                  <a:txBody>
                    <a:bodyPr/>
                    <a:lstStyle/>
                    <a:p>
                      <a:pPr algn="ctr"/>
                      <a:endParaRPr lang="en-US" sz="1400" kern="1200" dirty="0">
                        <a:solidFill>
                          <a:schemeClr val="tx1"/>
                        </a:solidFill>
                        <a:latin typeface="+mj-lt"/>
                        <a:ea typeface="+mj-ea"/>
                        <a:cs typeface="Kalimati" pitchFamily="2"/>
                      </a:endParaRPr>
                    </a:p>
                  </a:txBody>
                  <a:tcPr marL="68580" marR="68580"/>
                </a:tc>
                <a:tc>
                  <a:txBody>
                    <a:bodyPr/>
                    <a:lstStyle/>
                    <a:p>
                      <a:pPr algn="ctr"/>
                      <a:endParaRPr lang="en-US" sz="1400" kern="1200" dirty="0">
                        <a:solidFill>
                          <a:schemeClr val="tx1"/>
                        </a:solidFill>
                        <a:latin typeface="+mj-lt"/>
                        <a:ea typeface="+mj-ea"/>
                        <a:cs typeface="Kalimati" pitchFamily="2"/>
                      </a:endParaRPr>
                    </a:p>
                  </a:txBody>
                  <a:tcPr marL="68580" marR="68580"/>
                </a:tc>
                <a:tc>
                  <a:txBody>
                    <a:bodyPr/>
                    <a:lstStyle/>
                    <a:p>
                      <a:pPr algn="ctr"/>
                      <a:r>
                        <a:rPr lang="en-US" sz="1400" kern="1200" dirty="0" smtClean="0">
                          <a:solidFill>
                            <a:schemeClr val="tx1"/>
                          </a:solidFill>
                          <a:latin typeface="+mj-lt"/>
                          <a:ea typeface="+mj-ea"/>
                          <a:cs typeface="Kalimati" pitchFamily="2"/>
                        </a:rPr>
                        <a:t>1</a:t>
                      </a:r>
                      <a:endParaRPr lang="en-US" sz="1400" kern="1200" dirty="0">
                        <a:solidFill>
                          <a:schemeClr val="tx1"/>
                        </a:solidFill>
                        <a:latin typeface="+mj-lt"/>
                        <a:ea typeface="+mj-ea"/>
                        <a:cs typeface="Kalimati" pitchFamily="2"/>
                      </a:endParaRPr>
                    </a:p>
                  </a:txBody>
                  <a:tcPr marL="68580" marR="68580"/>
                </a:tc>
                <a:tc>
                  <a:txBody>
                    <a:bodyPr/>
                    <a:lstStyle/>
                    <a:p>
                      <a:pPr algn="ctr"/>
                      <a:endParaRPr lang="en-US" sz="1400" kern="1200" dirty="0">
                        <a:solidFill>
                          <a:schemeClr val="tx1"/>
                        </a:solidFill>
                        <a:latin typeface="+mj-lt"/>
                        <a:ea typeface="+mj-ea"/>
                        <a:cs typeface="Kalimati" pitchFamily="2"/>
                      </a:endParaRPr>
                    </a:p>
                  </a:txBody>
                  <a:tcPr marL="68580" marR="68580"/>
                </a:tc>
                <a:tc>
                  <a:txBody>
                    <a:bodyPr/>
                    <a:lstStyle/>
                    <a:p>
                      <a:pPr algn="ctr"/>
                      <a:endParaRPr lang="en-US" sz="1400" kern="1200" dirty="0">
                        <a:solidFill>
                          <a:schemeClr val="tx1"/>
                        </a:solidFill>
                        <a:latin typeface="+mj-lt"/>
                        <a:ea typeface="+mj-ea"/>
                        <a:cs typeface="Kalimati" pitchFamily="2"/>
                      </a:endParaRPr>
                    </a:p>
                  </a:txBody>
                  <a:tcPr marL="68580" marR="68580"/>
                </a:tc>
                <a:tc>
                  <a:txBody>
                    <a:bodyPr/>
                    <a:lstStyle/>
                    <a:p>
                      <a:pPr algn="ctr"/>
                      <a:endParaRPr lang="en-US" sz="1400" kern="1200" dirty="0">
                        <a:solidFill>
                          <a:schemeClr val="tx1"/>
                        </a:solidFill>
                        <a:latin typeface="+mj-lt"/>
                        <a:ea typeface="+mj-ea"/>
                        <a:cs typeface="Kalimati" pitchFamily="2"/>
                      </a:endParaRPr>
                    </a:p>
                  </a:txBody>
                  <a:tcPr marL="68580" marR="68580"/>
                </a:tc>
                <a:tc>
                  <a:txBody>
                    <a:bodyPr/>
                    <a:lstStyle/>
                    <a:p>
                      <a:pPr algn="ctr"/>
                      <a:r>
                        <a:rPr lang="en-US" sz="1400" b="1" kern="1200" dirty="0" smtClean="0">
                          <a:solidFill>
                            <a:schemeClr val="tx1"/>
                          </a:solidFill>
                          <a:latin typeface="+mj-lt"/>
                          <a:ea typeface="+mj-ea"/>
                          <a:cs typeface="Kalimati" pitchFamily="2"/>
                        </a:rPr>
                        <a:t>1</a:t>
                      </a:r>
                      <a:endParaRPr lang="en-US" sz="1400" b="1" kern="1200" dirty="0">
                        <a:solidFill>
                          <a:schemeClr val="tx1"/>
                        </a:solidFill>
                        <a:latin typeface="+mj-lt"/>
                        <a:ea typeface="+mj-ea"/>
                        <a:cs typeface="Kalimati" pitchFamily="2"/>
                      </a:endParaRPr>
                    </a:p>
                  </a:txBody>
                  <a:tcPr marL="68580" marR="68580"/>
                </a:tc>
              </a:tr>
              <a:tr h="623345">
                <a:tc>
                  <a:txBody>
                    <a:bodyPr/>
                    <a:lstStyle/>
                    <a:p>
                      <a:pPr algn="l"/>
                      <a:r>
                        <a:rPr lang="en-US" sz="1400" kern="1200" dirty="0" smtClean="0">
                          <a:solidFill>
                            <a:schemeClr val="tx1"/>
                          </a:solidFill>
                          <a:latin typeface="+mj-lt"/>
                          <a:ea typeface="+mj-ea"/>
                          <a:cs typeface="Kalimati" pitchFamily="2"/>
                        </a:rPr>
                        <a:t>2</a:t>
                      </a:r>
                      <a:endParaRPr lang="en-US" sz="1400" kern="1200" dirty="0">
                        <a:solidFill>
                          <a:schemeClr val="tx1"/>
                        </a:solidFill>
                        <a:latin typeface="+mj-lt"/>
                        <a:ea typeface="+mj-ea"/>
                        <a:cs typeface="Kalimati" pitchFamily="2"/>
                      </a:endParaRPr>
                    </a:p>
                  </a:txBody>
                  <a:tcPr marL="68580" marR="68580"/>
                </a:tc>
                <a:tc>
                  <a:txBody>
                    <a:bodyPr/>
                    <a:lstStyle/>
                    <a:p>
                      <a:pPr algn="ctr"/>
                      <a:r>
                        <a:rPr lang="en-US" sz="1400" kern="1200" dirty="0" err="1" smtClean="0">
                          <a:solidFill>
                            <a:schemeClr val="tx1"/>
                          </a:solidFill>
                          <a:latin typeface="+mj-lt"/>
                          <a:ea typeface="+mj-ea"/>
                          <a:cs typeface="Kalimati" pitchFamily="2"/>
                        </a:rPr>
                        <a:t>Ib</a:t>
                      </a:r>
                      <a:endParaRPr lang="en-US" sz="1400" kern="1200" dirty="0">
                        <a:solidFill>
                          <a:schemeClr val="tx1"/>
                        </a:solidFill>
                        <a:latin typeface="+mj-lt"/>
                        <a:ea typeface="+mj-ea"/>
                        <a:cs typeface="Kalimati" pitchFamily="2"/>
                      </a:endParaRPr>
                    </a:p>
                  </a:txBody>
                  <a:tcPr marL="68580" marR="68580"/>
                </a:tc>
                <a:tc>
                  <a:txBody>
                    <a:bodyPr/>
                    <a:lstStyle/>
                    <a:p>
                      <a:pPr algn="ctr"/>
                      <a:r>
                        <a:rPr lang="en-US" sz="1400" kern="1200" dirty="0" smtClean="0">
                          <a:solidFill>
                            <a:schemeClr val="tx1"/>
                          </a:solidFill>
                          <a:latin typeface="+mj-lt"/>
                          <a:ea typeface="+mj-ea"/>
                          <a:cs typeface="Kalimati" pitchFamily="2"/>
                        </a:rPr>
                        <a:t>5</a:t>
                      </a:r>
                      <a:endParaRPr lang="en-US" sz="1400" kern="1200" dirty="0">
                        <a:solidFill>
                          <a:schemeClr val="tx1"/>
                        </a:solidFill>
                        <a:latin typeface="+mj-lt"/>
                        <a:ea typeface="+mj-ea"/>
                        <a:cs typeface="Kalimati" pitchFamily="2"/>
                      </a:endParaRPr>
                    </a:p>
                  </a:txBody>
                  <a:tcPr marL="68580" marR="68580"/>
                </a:tc>
                <a:tc>
                  <a:txBody>
                    <a:bodyPr/>
                    <a:lstStyle/>
                    <a:p>
                      <a:pPr algn="ctr"/>
                      <a:endParaRPr lang="en-US" sz="1400" kern="1200" dirty="0">
                        <a:solidFill>
                          <a:schemeClr val="tx1"/>
                        </a:solidFill>
                        <a:latin typeface="+mj-lt"/>
                        <a:ea typeface="+mj-ea"/>
                        <a:cs typeface="Kalimati" pitchFamily="2"/>
                      </a:endParaRPr>
                    </a:p>
                  </a:txBody>
                  <a:tcPr marL="68580" marR="68580"/>
                </a:tc>
                <a:tc>
                  <a:txBody>
                    <a:bodyPr/>
                    <a:lstStyle/>
                    <a:p>
                      <a:pPr algn="ctr"/>
                      <a:endParaRPr lang="en-US" sz="1400" kern="1200" dirty="0">
                        <a:solidFill>
                          <a:schemeClr val="tx1"/>
                        </a:solidFill>
                        <a:latin typeface="+mj-lt"/>
                        <a:ea typeface="+mj-ea"/>
                        <a:cs typeface="Kalimati" pitchFamily="2"/>
                      </a:endParaRPr>
                    </a:p>
                  </a:txBody>
                  <a:tcPr marL="68580" marR="68580"/>
                </a:tc>
                <a:tc>
                  <a:txBody>
                    <a:bodyPr/>
                    <a:lstStyle/>
                    <a:p>
                      <a:pPr algn="ctr"/>
                      <a:endParaRPr lang="en-US" sz="1400" kern="1200" dirty="0">
                        <a:solidFill>
                          <a:schemeClr val="tx1"/>
                        </a:solidFill>
                        <a:latin typeface="+mj-lt"/>
                        <a:ea typeface="+mj-ea"/>
                        <a:cs typeface="Kalimati" pitchFamily="2"/>
                      </a:endParaRPr>
                    </a:p>
                  </a:txBody>
                  <a:tcPr marL="68580" marR="68580"/>
                </a:tc>
                <a:tc>
                  <a:txBody>
                    <a:bodyPr/>
                    <a:lstStyle/>
                    <a:p>
                      <a:pPr algn="ctr"/>
                      <a:endParaRPr lang="en-US" sz="1400" kern="1200" dirty="0">
                        <a:solidFill>
                          <a:schemeClr val="tx1"/>
                        </a:solidFill>
                        <a:latin typeface="+mj-lt"/>
                        <a:ea typeface="+mj-ea"/>
                        <a:cs typeface="Kalimati" pitchFamily="2"/>
                      </a:endParaRPr>
                    </a:p>
                  </a:txBody>
                  <a:tcPr marL="68580" marR="68580"/>
                </a:tc>
                <a:tc>
                  <a:txBody>
                    <a:bodyPr/>
                    <a:lstStyle/>
                    <a:p>
                      <a:pPr algn="ctr"/>
                      <a:endParaRPr lang="en-US" sz="1400" kern="1200" dirty="0">
                        <a:solidFill>
                          <a:schemeClr val="tx1"/>
                        </a:solidFill>
                        <a:latin typeface="+mj-lt"/>
                        <a:ea typeface="+mj-ea"/>
                        <a:cs typeface="Kalimati" pitchFamily="2"/>
                      </a:endParaRPr>
                    </a:p>
                  </a:txBody>
                  <a:tcPr marL="68580" marR="68580"/>
                </a:tc>
                <a:tc>
                  <a:txBody>
                    <a:bodyPr/>
                    <a:lstStyle/>
                    <a:p>
                      <a:pPr algn="ctr"/>
                      <a:r>
                        <a:rPr lang="en-US" sz="1400" kern="1200" dirty="0" smtClean="0">
                          <a:solidFill>
                            <a:schemeClr val="tx1"/>
                          </a:solidFill>
                          <a:latin typeface="+mj-lt"/>
                          <a:ea typeface="+mj-ea"/>
                          <a:cs typeface="Kalimati" pitchFamily="2"/>
                        </a:rPr>
                        <a:t>1</a:t>
                      </a:r>
                      <a:endParaRPr lang="en-US" sz="1400" kern="1200" dirty="0">
                        <a:solidFill>
                          <a:schemeClr val="tx1"/>
                        </a:solidFill>
                        <a:latin typeface="+mj-lt"/>
                        <a:ea typeface="+mj-ea"/>
                        <a:cs typeface="Kalimati" pitchFamily="2"/>
                      </a:endParaRPr>
                    </a:p>
                  </a:txBody>
                  <a:tcPr marL="68580" marR="68580"/>
                </a:tc>
                <a:tc>
                  <a:txBody>
                    <a:bodyPr/>
                    <a:lstStyle/>
                    <a:p>
                      <a:pPr algn="ctr"/>
                      <a:endParaRPr lang="en-US" sz="1400" kern="1200" dirty="0">
                        <a:solidFill>
                          <a:schemeClr val="tx1"/>
                        </a:solidFill>
                        <a:latin typeface="+mj-lt"/>
                        <a:ea typeface="+mj-ea"/>
                        <a:cs typeface="Kalimati" pitchFamily="2"/>
                      </a:endParaRPr>
                    </a:p>
                  </a:txBody>
                  <a:tcPr marL="68580" marR="68580"/>
                </a:tc>
                <a:tc>
                  <a:txBody>
                    <a:bodyPr/>
                    <a:lstStyle/>
                    <a:p>
                      <a:pPr algn="ctr"/>
                      <a:endParaRPr lang="en-US" sz="1400" kern="1200" dirty="0">
                        <a:solidFill>
                          <a:schemeClr val="tx1"/>
                        </a:solidFill>
                        <a:latin typeface="+mj-lt"/>
                        <a:ea typeface="+mj-ea"/>
                        <a:cs typeface="Kalimati" pitchFamily="2"/>
                      </a:endParaRPr>
                    </a:p>
                  </a:txBody>
                  <a:tcPr marL="68580" marR="68580"/>
                </a:tc>
                <a:tc>
                  <a:txBody>
                    <a:bodyPr/>
                    <a:lstStyle/>
                    <a:p>
                      <a:pPr algn="ctr"/>
                      <a:endParaRPr lang="en-US" sz="1400" kern="1200" dirty="0">
                        <a:solidFill>
                          <a:schemeClr val="tx1"/>
                        </a:solidFill>
                        <a:latin typeface="+mj-lt"/>
                        <a:ea typeface="+mj-ea"/>
                        <a:cs typeface="Kalimati" pitchFamily="2"/>
                      </a:endParaRPr>
                    </a:p>
                  </a:txBody>
                  <a:tcPr marL="68580" marR="68580"/>
                </a:tc>
                <a:tc>
                  <a:txBody>
                    <a:bodyPr/>
                    <a:lstStyle/>
                    <a:p>
                      <a:pPr algn="ctr"/>
                      <a:r>
                        <a:rPr lang="en-US" sz="1400" b="1" kern="1200" dirty="0" smtClean="0">
                          <a:solidFill>
                            <a:schemeClr val="tx1"/>
                          </a:solidFill>
                          <a:latin typeface="+mj-lt"/>
                          <a:ea typeface="+mj-ea"/>
                          <a:cs typeface="Kalimati" pitchFamily="2"/>
                        </a:rPr>
                        <a:t>6</a:t>
                      </a:r>
                      <a:endParaRPr lang="en-US" sz="1400" b="1" kern="1200" dirty="0">
                        <a:solidFill>
                          <a:schemeClr val="tx1"/>
                        </a:solidFill>
                        <a:latin typeface="+mj-lt"/>
                        <a:ea typeface="+mj-ea"/>
                        <a:cs typeface="Kalimati" pitchFamily="2"/>
                      </a:endParaRPr>
                    </a:p>
                  </a:txBody>
                  <a:tcPr marL="68580" marR="68580"/>
                </a:tc>
              </a:tr>
              <a:tr h="623345">
                <a:tc>
                  <a:txBody>
                    <a:bodyPr/>
                    <a:lstStyle/>
                    <a:p>
                      <a:pPr algn="l"/>
                      <a:r>
                        <a:rPr lang="en-US" sz="1400" kern="1200" dirty="0" smtClean="0">
                          <a:solidFill>
                            <a:schemeClr val="tx1"/>
                          </a:solidFill>
                          <a:latin typeface="+mj-lt"/>
                          <a:ea typeface="+mj-ea"/>
                          <a:cs typeface="Kalimati" pitchFamily="2"/>
                        </a:rPr>
                        <a:t>3</a:t>
                      </a:r>
                      <a:endParaRPr lang="en-US" sz="1400" kern="1200" dirty="0">
                        <a:solidFill>
                          <a:schemeClr val="tx1"/>
                        </a:solidFill>
                        <a:latin typeface="+mj-lt"/>
                        <a:ea typeface="+mj-ea"/>
                        <a:cs typeface="Kalimati" pitchFamily="2"/>
                      </a:endParaRPr>
                    </a:p>
                  </a:txBody>
                  <a:tcPr marL="68580" marR="68580"/>
                </a:tc>
                <a:tc>
                  <a:txBody>
                    <a:bodyPr/>
                    <a:lstStyle/>
                    <a:p>
                      <a:pPr algn="ctr"/>
                      <a:r>
                        <a:rPr lang="en-US" sz="1400" kern="1200" dirty="0" smtClean="0">
                          <a:solidFill>
                            <a:schemeClr val="tx1"/>
                          </a:solidFill>
                          <a:latin typeface="+mj-lt"/>
                          <a:ea typeface="+mj-ea"/>
                          <a:cs typeface="Kalimati" pitchFamily="2"/>
                        </a:rPr>
                        <a:t>II</a:t>
                      </a:r>
                    </a:p>
                  </a:txBody>
                  <a:tcPr marL="68580" marR="68580"/>
                </a:tc>
                <a:tc>
                  <a:txBody>
                    <a:bodyPr/>
                    <a:lstStyle/>
                    <a:p>
                      <a:pPr algn="ctr"/>
                      <a:r>
                        <a:rPr lang="en-US" sz="1400" kern="1200" dirty="0" smtClean="0">
                          <a:solidFill>
                            <a:schemeClr val="tx1"/>
                          </a:solidFill>
                          <a:latin typeface="+mj-lt"/>
                          <a:ea typeface="+mj-ea"/>
                          <a:cs typeface="Kalimati" pitchFamily="2"/>
                        </a:rPr>
                        <a:t>39</a:t>
                      </a:r>
                    </a:p>
                  </a:txBody>
                  <a:tcPr marL="68580" marR="68580"/>
                </a:tc>
                <a:tc>
                  <a:txBody>
                    <a:bodyPr/>
                    <a:lstStyle/>
                    <a:p>
                      <a:pPr algn="ctr"/>
                      <a:r>
                        <a:rPr lang="en-US" sz="1400" kern="1200" dirty="0" smtClean="0">
                          <a:solidFill>
                            <a:schemeClr val="tx1"/>
                          </a:solidFill>
                          <a:latin typeface="+mj-lt"/>
                          <a:ea typeface="+mj-ea"/>
                          <a:cs typeface="Kalimati" pitchFamily="2"/>
                        </a:rPr>
                        <a:t>3</a:t>
                      </a:r>
                    </a:p>
                  </a:txBody>
                  <a:tcPr marL="68580" marR="68580"/>
                </a:tc>
                <a:tc>
                  <a:txBody>
                    <a:bodyPr/>
                    <a:lstStyle/>
                    <a:p>
                      <a:pPr algn="ctr"/>
                      <a:endParaRPr lang="en-US" sz="1400" kern="1200" dirty="0" smtClean="0">
                        <a:solidFill>
                          <a:schemeClr val="tx1"/>
                        </a:solidFill>
                        <a:latin typeface="+mj-lt"/>
                        <a:ea typeface="+mj-ea"/>
                        <a:cs typeface="Kalimati" pitchFamily="2"/>
                      </a:endParaRPr>
                    </a:p>
                  </a:txBody>
                  <a:tcPr marL="68580" marR="68580"/>
                </a:tc>
                <a:tc>
                  <a:txBody>
                    <a:bodyPr/>
                    <a:lstStyle/>
                    <a:p>
                      <a:pPr algn="ctr"/>
                      <a:r>
                        <a:rPr lang="en-US" sz="1400" kern="1200" dirty="0" smtClean="0">
                          <a:solidFill>
                            <a:schemeClr val="tx1"/>
                          </a:solidFill>
                          <a:latin typeface="+mj-lt"/>
                          <a:ea typeface="+mj-ea"/>
                          <a:cs typeface="Kalimati" pitchFamily="2"/>
                        </a:rPr>
                        <a:t>15</a:t>
                      </a:r>
                    </a:p>
                  </a:txBody>
                  <a:tcPr marL="68580" marR="68580"/>
                </a:tc>
                <a:tc>
                  <a:txBody>
                    <a:bodyPr/>
                    <a:lstStyle/>
                    <a:p>
                      <a:pPr algn="ctr"/>
                      <a:endParaRPr lang="en-US" sz="1400" kern="1200" dirty="0" smtClean="0">
                        <a:solidFill>
                          <a:schemeClr val="tx1"/>
                        </a:solidFill>
                        <a:latin typeface="+mj-lt"/>
                        <a:ea typeface="+mj-ea"/>
                        <a:cs typeface="Kalimati" pitchFamily="2"/>
                      </a:endParaRPr>
                    </a:p>
                  </a:txBody>
                  <a:tcPr marL="68580" marR="68580"/>
                </a:tc>
                <a:tc>
                  <a:txBody>
                    <a:bodyPr/>
                    <a:lstStyle/>
                    <a:p>
                      <a:pPr algn="ctr"/>
                      <a:r>
                        <a:rPr lang="en-US" sz="1400" kern="1200" dirty="0" smtClean="0">
                          <a:solidFill>
                            <a:schemeClr val="tx1"/>
                          </a:solidFill>
                          <a:latin typeface="+mj-lt"/>
                          <a:ea typeface="+mj-ea"/>
                          <a:cs typeface="Kalimati" pitchFamily="2"/>
                        </a:rPr>
                        <a:t>11</a:t>
                      </a:r>
                    </a:p>
                  </a:txBody>
                  <a:tcPr marL="68580" marR="68580"/>
                </a:tc>
                <a:tc>
                  <a:txBody>
                    <a:bodyPr/>
                    <a:lstStyle/>
                    <a:p>
                      <a:pPr algn="ctr"/>
                      <a:endParaRPr lang="en-US" sz="1400" kern="1200" dirty="0" smtClean="0">
                        <a:solidFill>
                          <a:schemeClr val="tx1"/>
                        </a:solidFill>
                        <a:latin typeface="+mj-lt"/>
                        <a:ea typeface="+mj-ea"/>
                        <a:cs typeface="Kalimati" pitchFamily="2"/>
                      </a:endParaRPr>
                    </a:p>
                  </a:txBody>
                  <a:tcPr marL="68580" marR="68580"/>
                </a:tc>
                <a:tc>
                  <a:txBody>
                    <a:bodyPr/>
                    <a:lstStyle/>
                    <a:p>
                      <a:pPr algn="ctr"/>
                      <a:r>
                        <a:rPr lang="en-US" sz="1400" kern="1200" dirty="0" smtClean="0">
                          <a:solidFill>
                            <a:schemeClr val="tx1"/>
                          </a:solidFill>
                          <a:latin typeface="+mj-lt"/>
                          <a:ea typeface="+mj-ea"/>
                          <a:cs typeface="Kalimati" pitchFamily="2"/>
                        </a:rPr>
                        <a:t>1</a:t>
                      </a:r>
                    </a:p>
                  </a:txBody>
                  <a:tcPr marL="68580" marR="68580"/>
                </a:tc>
                <a:tc>
                  <a:txBody>
                    <a:bodyPr/>
                    <a:lstStyle/>
                    <a:p>
                      <a:pPr algn="ctr"/>
                      <a:endParaRPr lang="en-US" sz="1400" kern="1200" dirty="0" smtClean="0">
                        <a:solidFill>
                          <a:schemeClr val="tx1"/>
                        </a:solidFill>
                        <a:latin typeface="+mj-lt"/>
                        <a:ea typeface="+mj-ea"/>
                        <a:cs typeface="Kalimati" pitchFamily="2"/>
                      </a:endParaRPr>
                    </a:p>
                  </a:txBody>
                  <a:tcPr marL="68580" marR="68580"/>
                </a:tc>
                <a:tc>
                  <a:txBody>
                    <a:bodyPr/>
                    <a:lstStyle/>
                    <a:p>
                      <a:pPr algn="ctr"/>
                      <a:endParaRPr lang="en-US" sz="1400" kern="1200" dirty="0" smtClean="0">
                        <a:solidFill>
                          <a:schemeClr val="tx1"/>
                        </a:solidFill>
                        <a:latin typeface="+mj-lt"/>
                        <a:ea typeface="+mj-ea"/>
                        <a:cs typeface="Kalimati" pitchFamily="2"/>
                      </a:endParaRPr>
                    </a:p>
                  </a:txBody>
                  <a:tcPr marL="68580" marR="68580"/>
                </a:tc>
                <a:tc>
                  <a:txBody>
                    <a:bodyPr/>
                    <a:lstStyle/>
                    <a:p>
                      <a:pPr algn="ctr"/>
                      <a:r>
                        <a:rPr lang="en-US" sz="1400" b="1" kern="1200" dirty="0" smtClean="0">
                          <a:solidFill>
                            <a:schemeClr val="tx1"/>
                          </a:solidFill>
                          <a:latin typeface="+mj-lt"/>
                          <a:ea typeface="+mj-ea"/>
                          <a:cs typeface="Kalimati" pitchFamily="2"/>
                        </a:rPr>
                        <a:t>69</a:t>
                      </a:r>
                    </a:p>
                  </a:txBody>
                  <a:tcPr marL="68580" marR="68580"/>
                </a:tc>
              </a:tr>
              <a:tr h="623345">
                <a:tc>
                  <a:txBody>
                    <a:bodyPr/>
                    <a:lstStyle/>
                    <a:p>
                      <a:pPr algn="l"/>
                      <a:r>
                        <a:rPr lang="en-US" sz="1400" kern="1200" dirty="0" smtClean="0">
                          <a:solidFill>
                            <a:schemeClr val="tx1"/>
                          </a:solidFill>
                          <a:latin typeface="+mj-lt"/>
                          <a:ea typeface="+mj-ea"/>
                          <a:cs typeface="Kalimati" pitchFamily="2"/>
                        </a:rPr>
                        <a:t>4</a:t>
                      </a:r>
                      <a:endParaRPr lang="en-US" sz="1400" kern="1200" dirty="0">
                        <a:solidFill>
                          <a:schemeClr val="tx1"/>
                        </a:solidFill>
                        <a:latin typeface="+mj-lt"/>
                        <a:ea typeface="+mj-ea"/>
                        <a:cs typeface="Kalimati" pitchFamily="2"/>
                      </a:endParaRPr>
                    </a:p>
                  </a:txBody>
                  <a:tcPr marL="68580" marR="68580"/>
                </a:tc>
                <a:tc>
                  <a:txBody>
                    <a:bodyPr/>
                    <a:lstStyle/>
                    <a:p>
                      <a:pPr algn="ctr"/>
                      <a:r>
                        <a:rPr lang="en-US" sz="1400" kern="1200" dirty="0" smtClean="0">
                          <a:solidFill>
                            <a:schemeClr val="tx1"/>
                          </a:solidFill>
                          <a:latin typeface="+mj-lt"/>
                          <a:ea typeface="+mj-ea"/>
                          <a:cs typeface="Kalimati" pitchFamily="2"/>
                        </a:rPr>
                        <a:t>III</a:t>
                      </a:r>
                    </a:p>
                  </a:txBody>
                  <a:tcPr marL="68580" marR="68580"/>
                </a:tc>
                <a:tc>
                  <a:txBody>
                    <a:bodyPr/>
                    <a:lstStyle/>
                    <a:p>
                      <a:pPr algn="ctr"/>
                      <a:r>
                        <a:rPr lang="en-US" sz="1400" kern="1200" dirty="0" smtClean="0">
                          <a:solidFill>
                            <a:schemeClr val="tx1"/>
                          </a:solidFill>
                          <a:latin typeface="+mj-lt"/>
                          <a:ea typeface="+mj-ea"/>
                          <a:cs typeface="Kalimati" pitchFamily="2"/>
                        </a:rPr>
                        <a:t>11</a:t>
                      </a:r>
                    </a:p>
                  </a:txBody>
                  <a:tcPr marL="68580" marR="68580"/>
                </a:tc>
                <a:tc>
                  <a:txBody>
                    <a:bodyPr/>
                    <a:lstStyle/>
                    <a:p>
                      <a:pPr algn="ctr"/>
                      <a:r>
                        <a:rPr lang="en-US" sz="1400" kern="1200" dirty="0" smtClean="0">
                          <a:solidFill>
                            <a:schemeClr val="tx1"/>
                          </a:solidFill>
                          <a:latin typeface="+mj-lt"/>
                          <a:ea typeface="+mj-ea"/>
                          <a:cs typeface="Kalimati" pitchFamily="2"/>
                        </a:rPr>
                        <a:t>1</a:t>
                      </a:r>
                    </a:p>
                  </a:txBody>
                  <a:tcPr marL="68580" marR="68580"/>
                </a:tc>
                <a:tc>
                  <a:txBody>
                    <a:bodyPr/>
                    <a:lstStyle/>
                    <a:p>
                      <a:pPr algn="ctr"/>
                      <a:r>
                        <a:rPr lang="en-US" sz="1400" kern="1200" dirty="0" smtClean="0">
                          <a:solidFill>
                            <a:schemeClr val="tx1"/>
                          </a:solidFill>
                          <a:latin typeface="+mj-lt"/>
                          <a:ea typeface="+mj-ea"/>
                          <a:cs typeface="Kalimati" pitchFamily="2"/>
                        </a:rPr>
                        <a:t>1</a:t>
                      </a:r>
                    </a:p>
                  </a:txBody>
                  <a:tcPr marL="68580" marR="68580"/>
                </a:tc>
                <a:tc>
                  <a:txBody>
                    <a:bodyPr/>
                    <a:lstStyle/>
                    <a:p>
                      <a:pPr algn="ctr"/>
                      <a:r>
                        <a:rPr lang="en-US" sz="1400" kern="1200" dirty="0" smtClean="0">
                          <a:solidFill>
                            <a:schemeClr val="tx1"/>
                          </a:solidFill>
                          <a:latin typeface="+mj-lt"/>
                          <a:ea typeface="+mj-ea"/>
                          <a:cs typeface="Kalimati" pitchFamily="2"/>
                        </a:rPr>
                        <a:t>5</a:t>
                      </a:r>
                    </a:p>
                  </a:txBody>
                  <a:tcPr marL="68580" marR="68580"/>
                </a:tc>
                <a:tc>
                  <a:txBody>
                    <a:bodyPr/>
                    <a:lstStyle/>
                    <a:p>
                      <a:pPr algn="ctr"/>
                      <a:endParaRPr lang="en-US" sz="1400" kern="1200" dirty="0" smtClean="0">
                        <a:solidFill>
                          <a:schemeClr val="tx1"/>
                        </a:solidFill>
                        <a:latin typeface="+mj-lt"/>
                        <a:ea typeface="+mj-ea"/>
                        <a:cs typeface="Kalimati" pitchFamily="2"/>
                      </a:endParaRPr>
                    </a:p>
                  </a:txBody>
                  <a:tcPr marL="68580" marR="68580"/>
                </a:tc>
                <a:tc>
                  <a:txBody>
                    <a:bodyPr/>
                    <a:lstStyle/>
                    <a:p>
                      <a:pPr algn="ctr"/>
                      <a:r>
                        <a:rPr lang="en-US" sz="1400" kern="1200" dirty="0" smtClean="0">
                          <a:solidFill>
                            <a:schemeClr val="tx1"/>
                          </a:solidFill>
                          <a:latin typeface="+mj-lt"/>
                          <a:ea typeface="+mj-ea"/>
                          <a:cs typeface="Kalimati" pitchFamily="2"/>
                        </a:rPr>
                        <a:t>7</a:t>
                      </a:r>
                    </a:p>
                  </a:txBody>
                  <a:tcPr marL="68580" marR="68580"/>
                </a:tc>
                <a:tc>
                  <a:txBody>
                    <a:bodyPr/>
                    <a:lstStyle/>
                    <a:p>
                      <a:pPr algn="ctr"/>
                      <a:endParaRPr lang="en-US" sz="1400" kern="1200" dirty="0" smtClean="0">
                        <a:solidFill>
                          <a:schemeClr val="tx1"/>
                        </a:solidFill>
                        <a:latin typeface="+mj-lt"/>
                        <a:ea typeface="+mj-ea"/>
                        <a:cs typeface="Kalimati" pitchFamily="2"/>
                      </a:endParaRPr>
                    </a:p>
                  </a:txBody>
                  <a:tcPr marL="68580" marR="68580"/>
                </a:tc>
                <a:tc>
                  <a:txBody>
                    <a:bodyPr/>
                    <a:lstStyle/>
                    <a:p>
                      <a:pPr algn="ctr"/>
                      <a:endParaRPr lang="en-US" sz="1400" kern="1200" dirty="0" smtClean="0">
                        <a:solidFill>
                          <a:schemeClr val="tx1"/>
                        </a:solidFill>
                        <a:latin typeface="+mj-lt"/>
                        <a:ea typeface="+mj-ea"/>
                        <a:cs typeface="Kalimati" pitchFamily="2"/>
                      </a:endParaRPr>
                    </a:p>
                  </a:txBody>
                  <a:tcPr marL="68580" marR="68580"/>
                </a:tc>
                <a:tc>
                  <a:txBody>
                    <a:bodyPr/>
                    <a:lstStyle/>
                    <a:p>
                      <a:pPr algn="ctr"/>
                      <a:r>
                        <a:rPr lang="en-US" sz="1400" kern="1200" dirty="0" smtClean="0">
                          <a:solidFill>
                            <a:schemeClr val="tx1"/>
                          </a:solidFill>
                          <a:latin typeface="+mj-lt"/>
                          <a:ea typeface="+mj-ea"/>
                          <a:cs typeface="Kalimati" pitchFamily="2"/>
                        </a:rPr>
                        <a:t>1</a:t>
                      </a:r>
                    </a:p>
                  </a:txBody>
                  <a:tcPr marL="68580" marR="68580"/>
                </a:tc>
                <a:tc>
                  <a:txBody>
                    <a:bodyPr/>
                    <a:lstStyle/>
                    <a:p>
                      <a:pPr algn="ctr"/>
                      <a:endParaRPr lang="en-US" sz="1400" kern="1200" dirty="0" smtClean="0">
                        <a:solidFill>
                          <a:schemeClr val="tx1"/>
                        </a:solidFill>
                        <a:latin typeface="+mj-lt"/>
                        <a:ea typeface="+mj-ea"/>
                        <a:cs typeface="Kalimati" pitchFamily="2"/>
                      </a:endParaRPr>
                    </a:p>
                  </a:txBody>
                  <a:tcPr marL="68580" marR="68580"/>
                </a:tc>
                <a:tc>
                  <a:txBody>
                    <a:bodyPr/>
                    <a:lstStyle/>
                    <a:p>
                      <a:pPr algn="ctr"/>
                      <a:r>
                        <a:rPr lang="en-US" sz="1400" b="1" kern="1200" dirty="0" smtClean="0">
                          <a:solidFill>
                            <a:schemeClr val="tx1"/>
                          </a:solidFill>
                          <a:latin typeface="+mj-lt"/>
                          <a:ea typeface="+mj-ea"/>
                          <a:cs typeface="Kalimati" pitchFamily="2"/>
                        </a:rPr>
                        <a:t>26</a:t>
                      </a:r>
                    </a:p>
                  </a:txBody>
                  <a:tcPr marL="68580" marR="68580"/>
                </a:tc>
              </a:tr>
              <a:tr h="623345">
                <a:tc>
                  <a:txBody>
                    <a:bodyPr/>
                    <a:lstStyle/>
                    <a:p>
                      <a:pPr algn="l"/>
                      <a:r>
                        <a:rPr lang="en-US" sz="1400" kern="1200" dirty="0" smtClean="0">
                          <a:solidFill>
                            <a:schemeClr val="tx1"/>
                          </a:solidFill>
                          <a:latin typeface="+mj-lt"/>
                          <a:ea typeface="+mj-ea"/>
                          <a:cs typeface="Kalimati" pitchFamily="2"/>
                        </a:rPr>
                        <a:t>5</a:t>
                      </a:r>
                    </a:p>
                  </a:txBody>
                  <a:tcPr marL="68580" marR="68580"/>
                </a:tc>
                <a:tc>
                  <a:txBody>
                    <a:bodyPr/>
                    <a:lstStyle/>
                    <a:p>
                      <a:pPr algn="ctr"/>
                      <a:r>
                        <a:rPr lang="en-US" sz="1400" kern="1200" dirty="0" smtClean="0">
                          <a:solidFill>
                            <a:schemeClr val="tx1"/>
                          </a:solidFill>
                          <a:latin typeface="+mj-lt"/>
                          <a:ea typeface="+mj-ea"/>
                          <a:cs typeface="Kalimati" pitchFamily="2"/>
                        </a:rPr>
                        <a:t>NC</a:t>
                      </a:r>
                    </a:p>
                  </a:txBody>
                  <a:tcPr marL="68580" marR="68580"/>
                </a:tc>
                <a:tc>
                  <a:txBody>
                    <a:bodyPr/>
                    <a:lstStyle/>
                    <a:p>
                      <a:pPr algn="ctr"/>
                      <a:r>
                        <a:rPr lang="en-US" sz="1400" kern="1200" dirty="0" smtClean="0">
                          <a:solidFill>
                            <a:schemeClr val="tx1"/>
                          </a:solidFill>
                          <a:latin typeface="+mj-lt"/>
                          <a:ea typeface="+mj-ea"/>
                          <a:cs typeface="Kalimati" pitchFamily="2"/>
                        </a:rPr>
                        <a:t>1</a:t>
                      </a:r>
                    </a:p>
                  </a:txBody>
                  <a:tcPr marL="68580" marR="68580"/>
                </a:tc>
                <a:tc>
                  <a:txBody>
                    <a:bodyPr/>
                    <a:lstStyle/>
                    <a:p>
                      <a:pPr algn="ctr"/>
                      <a:endParaRPr lang="en-US" sz="1400" kern="1200" dirty="0" smtClean="0">
                        <a:solidFill>
                          <a:schemeClr val="tx1"/>
                        </a:solidFill>
                        <a:latin typeface="+mj-lt"/>
                        <a:ea typeface="+mj-ea"/>
                        <a:cs typeface="Kalimati" pitchFamily="2"/>
                      </a:endParaRPr>
                    </a:p>
                  </a:txBody>
                  <a:tcPr marL="68580" marR="68580"/>
                </a:tc>
                <a:tc>
                  <a:txBody>
                    <a:bodyPr/>
                    <a:lstStyle/>
                    <a:p>
                      <a:pPr algn="ctr"/>
                      <a:endParaRPr lang="en-US" sz="1400" kern="1200" dirty="0" smtClean="0">
                        <a:solidFill>
                          <a:schemeClr val="tx1"/>
                        </a:solidFill>
                        <a:latin typeface="+mj-lt"/>
                        <a:ea typeface="+mj-ea"/>
                        <a:cs typeface="Kalimati" pitchFamily="2"/>
                      </a:endParaRPr>
                    </a:p>
                  </a:txBody>
                  <a:tcPr marL="68580" marR="68580"/>
                </a:tc>
                <a:tc>
                  <a:txBody>
                    <a:bodyPr/>
                    <a:lstStyle/>
                    <a:p>
                      <a:pPr algn="ctr"/>
                      <a:endParaRPr lang="en-US" sz="1400" kern="1200" dirty="0" smtClean="0">
                        <a:solidFill>
                          <a:schemeClr val="tx1"/>
                        </a:solidFill>
                        <a:latin typeface="+mj-lt"/>
                        <a:ea typeface="+mj-ea"/>
                        <a:cs typeface="Kalimati" pitchFamily="2"/>
                      </a:endParaRPr>
                    </a:p>
                  </a:txBody>
                  <a:tcPr marL="68580" marR="68580"/>
                </a:tc>
                <a:tc>
                  <a:txBody>
                    <a:bodyPr/>
                    <a:lstStyle/>
                    <a:p>
                      <a:pPr algn="ctr"/>
                      <a:r>
                        <a:rPr lang="en-US" sz="1400" kern="1200" dirty="0" smtClean="0">
                          <a:solidFill>
                            <a:schemeClr val="tx1"/>
                          </a:solidFill>
                          <a:latin typeface="+mj-lt"/>
                          <a:ea typeface="+mj-ea"/>
                          <a:cs typeface="Kalimati" pitchFamily="2"/>
                        </a:rPr>
                        <a:t>1</a:t>
                      </a:r>
                    </a:p>
                  </a:txBody>
                  <a:tcPr marL="68580" marR="68580"/>
                </a:tc>
                <a:tc>
                  <a:txBody>
                    <a:bodyPr/>
                    <a:lstStyle/>
                    <a:p>
                      <a:pPr algn="ctr"/>
                      <a:endParaRPr lang="en-US" sz="1400" kern="1200" dirty="0" smtClean="0">
                        <a:solidFill>
                          <a:schemeClr val="tx1"/>
                        </a:solidFill>
                        <a:latin typeface="+mj-lt"/>
                        <a:ea typeface="+mj-ea"/>
                        <a:cs typeface="Kalimati" pitchFamily="2"/>
                      </a:endParaRPr>
                    </a:p>
                  </a:txBody>
                  <a:tcPr marL="68580" marR="68580"/>
                </a:tc>
                <a:tc>
                  <a:txBody>
                    <a:bodyPr/>
                    <a:lstStyle/>
                    <a:p>
                      <a:pPr algn="ctr"/>
                      <a:endParaRPr lang="en-US" sz="1400" kern="1200" dirty="0" smtClean="0">
                        <a:solidFill>
                          <a:schemeClr val="tx1"/>
                        </a:solidFill>
                        <a:latin typeface="+mj-lt"/>
                        <a:ea typeface="+mj-ea"/>
                        <a:cs typeface="Kalimati" pitchFamily="2"/>
                      </a:endParaRPr>
                    </a:p>
                  </a:txBody>
                  <a:tcPr marL="68580" marR="68580"/>
                </a:tc>
                <a:tc>
                  <a:txBody>
                    <a:bodyPr/>
                    <a:lstStyle/>
                    <a:p>
                      <a:pPr algn="ctr"/>
                      <a:endParaRPr lang="en-US" sz="1400" kern="1200" dirty="0" smtClean="0">
                        <a:solidFill>
                          <a:schemeClr val="tx1"/>
                        </a:solidFill>
                        <a:latin typeface="+mj-lt"/>
                        <a:ea typeface="+mj-ea"/>
                        <a:cs typeface="Kalimati" pitchFamily="2"/>
                      </a:endParaRPr>
                    </a:p>
                  </a:txBody>
                  <a:tcPr marL="68580" marR="68580"/>
                </a:tc>
                <a:tc>
                  <a:txBody>
                    <a:bodyPr/>
                    <a:lstStyle/>
                    <a:p>
                      <a:pPr algn="ctr"/>
                      <a:endParaRPr lang="en-US" sz="1400" kern="1200" dirty="0" smtClean="0">
                        <a:solidFill>
                          <a:schemeClr val="tx1"/>
                        </a:solidFill>
                        <a:latin typeface="+mj-lt"/>
                        <a:ea typeface="+mj-ea"/>
                        <a:cs typeface="Kalimati" pitchFamily="2"/>
                      </a:endParaRPr>
                    </a:p>
                  </a:txBody>
                  <a:tcPr marL="68580" marR="68580"/>
                </a:tc>
                <a:tc>
                  <a:txBody>
                    <a:bodyPr/>
                    <a:lstStyle/>
                    <a:p>
                      <a:pPr algn="ctr"/>
                      <a:endParaRPr lang="en-US" sz="1400" kern="1200" dirty="0" smtClean="0">
                        <a:solidFill>
                          <a:schemeClr val="tx1"/>
                        </a:solidFill>
                        <a:latin typeface="+mj-lt"/>
                        <a:ea typeface="+mj-ea"/>
                        <a:cs typeface="Kalimati" pitchFamily="2"/>
                      </a:endParaRPr>
                    </a:p>
                  </a:txBody>
                  <a:tcPr marL="68580" marR="68580"/>
                </a:tc>
                <a:tc>
                  <a:txBody>
                    <a:bodyPr/>
                    <a:lstStyle/>
                    <a:p>
                      <a:pPr algn="ctr"/>
                      <a:r>
                        <a:rPr lang="en-US" sz="1400" b="1" kern="1200" dirty="0" smtClean="0">
                          <a:solidFill>
                            <a:schemeClr val="tx1"/>
                          </a:solidFill>
                          <a:latin typeface="+mj-lt"/>
                          <a:ea typeface="+mj-ea"/>
                          <a:cs typeface="Kalimati" pitchFamily="2"/>
                        </a:rPr>
                        <a:t>2</a:t>
                      </a:r>
                    </a:p>
                  </a:txBody>
                  <a:tcPr marL="68580" marR="68580"/>
                </a:tc>
              </a:tr>
              <a:tr h="623345">
                <a:tc>
                  <a:txBody>
                    <a:bodyPr/>
                    <a:lstStyle/>
                    <a:p>
                      <a:pPr algn="l"/>
                      <a:r>
                        <a:rPr lang="en-US" sz="1400" kern="1200" dirty="0" smtClean="0">
                          <a:solidFill>
                            <a:schemeClr val="tx1"/>
                          </a:solidFill>
                          <a:latin typeface="+mj-lt"/>
                          <a:ea typeface="+mj-ea"/>
                          <a:cs typeface="Kalimati" pitchFamily="2"/>
                        </a:rPr>
                        <a:t>6</a:t>
                      </a:r>
                    </a:p>
                  </a:txBody>
                  <a:tcPr marL="68580" marR="68580"/>
                </a:tc>
                <a:tc>
                  <a:txBody>
                    <a:bodyPr/>
                    <a:lstStyle/>
                    <a:p>
                      <a:pPr algn="ctr"/>
                      <a:r>
                        <a:rPr lang="en-US" sz="1400" kern="1200" dirty="0" smtClean="0">
                          <a:solidFill>
                            <a:schemeClr val="tx1"/>
                          </a:solidFill>
                          <a:latin typeface="+mj-lt"/>
                          <a:ea typeface="+mj-ea"/>
                          <a:cs typeface="Kalimati" pitchFamily="2"/>
                        </a:rPr>
                        <a:t>U</a:t>
                      </a:r>
                    </a:p>
                  </a:txBody>
                  <a:tcPr marL="68580" marR="68580"/>
                </a:tc>
                <a:tc>
                  <a:txBody>
                    <a:bodyPr/>
                    <a:lstStyle/>
                    <a:p>
                      <a:pPr algn="ctr"/>
                      <a:r>
                        <a:rPr lang="en-US" sz="1400" kern="1200" dirty="0" smtClean="0">
                          <a:solidFill>
                            <a:schemeClr val="tx1"/>
                          </a:solidFill>
                          <a:latin typeface="+mj-lt"/>
                          <a:ea typeface="+mj-ea"/>
                          <a:cs typeface="Kalimati" pitchFamily="2"/>
                        </a:rPr>
                        <a:t>4</a:t>
                      </a:r>
                    </a:p>
                  </a:txBody>
                  <a:tcPr marL="68580" marR="68580"/>
                </a:tc>
                <a:tc>
                  <a:txBody>
                    <a:bodyPr/>
                    <a:lstStyle/>
                    <a:p>
                      <a:pPr algn="ctr"/>
                      <a:r>
                        <a:rPr lang="en-US" sz="1400" kern="1200" dirty="0" smtClean="0">
                          <a:solidFill>
                            <a:schemeClr val="tx1"/>
                          </a:solidFill>
                          <a:latin typeface="+mj-lt"/>
                          <a:ea typeface="+mj-ea"/>
                          <a:cs typeface="Kalimati" pitchFamily="2"/>
                        </a:rPr>
                        <a:t>2</a:t>
                      </a:r>
                    </a:p>
                  </a:txBody>
                  <a:tcPr marL="68580" marR="68580"/>
                </a:tc>
                <a:tc>
                  <a:txBody>
                    <a:bodyPr/>
                    <a:lstStyle/>
                    <a:p>
                      <a:pPr algn="ctr"/>
                      <a:endParaRPr lang="en-US" sz="1400" kern="1200" dirty="0" smtClean="0">
                        <a:solidFill>
                          <a:schemeClr val="tx1"/>
                        </a:solidFill>
                        <a:latin typeface="+mj-lt"/>
                        <a:ea typeface="+mj-ea"/>
                        <a:cs typeface="Kalimati" pitchFamily="2"/>
                      </a:endParaRPr>
                    </a:p>
                  </a:txBody>
                  <a:tcPr marL="68580" marR="68580"/>
                </a:tc>
                <a:tc>
                  <a:txBody>
                    <a:bodyPr/>
                    <a:lstStyle/>
                    <a:p>
                      <a:pPr algn="ctr"/>
                      <a:r>
                        <a:rPr lang="en-US" sz="1400" kern="1200" dirty="0" smtClean="0">
                          <a:solidFill>
                            <a:schemeClr val="tx1"/>
                          </a:solidFill>
                          <a:latin typeface="+mj-lt"/>
                          <a:ea typeface="+mj-ea"/>
                          <a:cs typeface="Kalimati" pitchFamily="2"/>
                        </a:rPr>
                        <a:t>22</a:t>
                      </a:r>
                    </a:p>
                  </a:txBody>
                  <a:tcPr marL="68580" marR="68580"/>
                </a:tc>
                <a:tc>
                  <a:txBody>
                    <a:bodyPr/>
                    <a:lstStyle/>
                    <a:p>
                      <a:pPr algn="ctr"/>
                      <a:endParaRPr lang="en-US" sz="1400" kern="1200" dirty="0" smtClean="0">
                        <a:solidFill>
                          <a:schemeClr val="tx1"/>
                        </a:solidFill>
                        <a:latin typeface="+mj-lt"/>
                        <a:ea typeface="+mj-ea"/>
                        <a:cs typeface="Kalimati" pitchFamily="2"/>
                      </a:endParaRPr>
                    </a:p>
                  </a:txBody>
                  <a:tcPr marL="68580" marR="68580"/>
                </a:tc>
                <a:tc>
                  <a:txBody>
                    <a:bodyPr/>
                    <a:lstStyle/>
                    <a:p>
                      <a:pPr algn="ctr"/>
                      <a:r>
                        <a:rPr lang="en-US" sz="1400" kern="1200" dirty="0" smtClean="0">
                          <a:solidFill>
                            <a:schemeClr val="tx1"/>
                          </a:solidFill>
                          <a:latin typeface="+mj-lt"/>
                          <a:ea typeface="+mj-ea"/>
                          <a:cs typeface="Kalimati" pitchFamily="2"/>
                        </a:rPr>
                        <a:t>12</a:t>
                      </a:r>
                    </a:p>
                  </a:txBody>
                  <a:tcPr marL="68580" marR="68580"/>
                </a:tc>
                <a:tc>
                  <a:txBody>
                    <a:bodyPr/>
                    <a:lstStyle/>
                    <a:p>
                      <a:pPr algn="ctr"/>
                      <a:endParaRPr lang="en-US" sz="1400" kern="1200" dirty="0" smtClean="0">
                        <a:solidFill>
                          <a:schemeClr val="tx1"/>
                        </a:solidFill>
                        <a:latin typeface="+mj-lt"/>
                        <a:ea typeface="+mj-ea"/>
                        <a:cs typeface="Kalimati" pitchFamily="2"/>
                      </a:endParaRPr>
                    </a:p>
                  </a:txBody>
                  <a:tcPr marL="68580" marR="68580"/>
                </a:tc>
                <a:tc>
                  <a:txBody>
                    <a:bodyPr/>
                    <a:lstStyle/>
                    <a:p>
                      <a:pPr algn="ctr"/>
                      <a:endParaRPr lang="en-US" sz="1400" kern="1200" dirty="0" smtClean="0">
                        <a:solidFill>
                          <a:schemeClr val="tx1"/>
                        </a:solidFill>
                        <a:latin typeface="+mj-lt"/>
                        <a:ea typeface="+mj-ea"/>
                        <a:cs typeface="Kalimati" pitchFamily="2"/>
                      </a:endParaRPr>
                    </a:p>
                  </a:txBody>
                  <a:tcPr marL="68580" marR="68580"/>
                </a:tc>
                <a:tc>
                  <a:txBody>
                    <a:bodyPr/>
                    <a:lstStyle/>
                    <a:p>
                      <a:pPr algn="ctr"/>
                      <a:r>
                        <a:rPr lang="en-US" sz="1400" kern="1200" dirty="0" smtClean="0">
                          <a:solidFill>
                            <a:schemeClr val="tx1"/>
                          </a:solidFill>
                          <a:latin typeface="+mj-lt"/>
                          <a:ea typeface="+mj-ea"/>
                          <a:cs typeface="Kalimati" pitchFamily="2"/>
                        </a:rPr>
                        <a:t>13</a:t>
                      </a:r>
                    </a:p>
                  </a:txBody>
                  <a:tcPr marL="68580" marR="68580"/>
                </a:tc>
                <a:tc>
                  <a:txBody>
                    <a:bodyPr/>
                    <a:lstStyle/>
                    <a:p>
                      <a:pPr algn="ctr"/>
                      <a:r>
                        <a:rPr lang="en-US" sz="1400" kern="1200" dirty="0" smtClean="0">
                          <a:solidFill>
                            <a:schemeClr val="tx1"/>
                          </a:solidFill>
                          <a:latin typeface="+mj-lt"/>
                          <a:ea typeface="+mj-ea"/>
                          <a:cs typeface="Kalimati" pitchFamily="2"/>
                        </a:rPr>
                        <a:t>13</a:t>
                      </a:r>
                    </a:p>
                  </a:txBody>
                  <a:tcPr marL="68580" marR="68580"/>
                </a:tc>
                <a:tc>
                  <a:txBody>
                    <a:bodyPr/>
                    <a:lstStyle/>
                    <a:p>
                      <a:pPr algn="ctr"/>
                      <a:r>
                        <a:rPr lang="en-US" sz="1400" b="1" kern="1200" dirty="0" smtClean="0">
                          <a:solidFill>
                            <a:schemeClr val="tx1"/>
                          </a:solidFill>
                          <a:latin typeface="+mj-lt"/>
                          <a:ea typeface="+mj-ea"/>
                          <a:cs typeface="Kalimati" pitchFamily="2"/>
                        </a:rPr>
                        <a:t>16</a:t>
                      </a:r>
                    </a:p>
                  </a:txBody>
                  <a:tcPr marL="68580" marR="68580"/>
                </a:tc>
              </a:tr>
              <a:tr h="623345">
                <a:tc>
                  <a:txBody>
                    <a:bodyPr/>
                    <a:lstStyle/>
                    <a:p>
                      <a:pPr algn="l"/>
                      <a:endParaRPr lang="en-US" sz="1400" kern="1200" dirty="0" smtClean="0">
                        <a:solidFill>
                          <a:schemeClr val="tx1"/>
                        </a:solidFill>
                        <a:latin typeface="+mj-lt"/>
                        <a:ea typeface="+mj-ea"/>
                        <a:cs typeface="Kalimati" pitchFamily="2"/>
                      </a:endParaRPr>
                    </a:p>
                  </a:txBody>
                  <a:tcPr marL="68580" marR="68580"/>
                </a:tc>
                <a:tc>
                  <a:txBody>
                    <a:bodyPr/>
                    <a:lstStyle/>
                    <a:p>
                      <a:pPr algn="ctr"/>
                      <a:r>
                        <a:rPr lang="en-US" sz="1400" b="1" kern="1200" dirty="0" smtClean="0">
                          <a:solidFill>
                            <a:schemeClr val="tx1"/>
                          </a:solidFill>
                          <a:latin typeface="+mj-lt"/>
                          <a:ea typeface="+mj-ea"/>
                          <a:cs typeface="Kalimati" pitchFamily="2"/>
                        </a:rPr>
                        <a:t>Total</a:t>
                      </a:r>
                    </a:p>
                  </a:txBody>
                  <a:tcPr marL="68580" marR="68580"/>
                </a:tc>
                <a:tc>
                  <a:txBody>
                    <a:bodyPr/>
                    <a:lstStyle/>
                    <a:p>
                      <a:pPr algn="ctr"/>
                      <a:r>
                        <a:rPr lang="en-US" sz="1400" b="1" kern="1200" dirty="0" smtClean="0">
                          <a:solidFill>
                            <a:schemeClr val="tx1"/>
                          </a:solidFill>
                          <a:latin typeface="+mj-lt"/>
                          <a:ea typeface="+mj-ea"/>
                          <a:cs typeface="Kalimati" pitchFamily="2"/>
                        </a:rPr>
                        <a:t>60</a:t>
                      </a:r>
                    </a:p>
                  </a:txBody>
                  <a:tcPr marL="68580" marR="68580"/>
                </a:tc>
                <a:tc>
                  <a:txBody>
                    <a:bodyPr/>
                    <a:lstStyle/>
                    <a:p>
                      <a:pPr algn="ctr"/>
                      <a:r>
                        <a:rPr lang="en-US" sz="1400" b="1" kern="1200" dirty="0" smtClean="0">
                          <a:solidFill>
                            <a:schemeClr val="tx1"/>
                          </a:solidFill>
                          <a:latin typeface="+mj-lt"/>
                          <a:ea typeface="+mj-ea"/>
                          <a:cs typeface="Kalimati" pitchFamily="2"/>
                        </a:rPr>
                        <a:t>6</a:t>
                      </a:r>
                    </a:p>
                  </a:txBody>
                  <a:tcPr marL="68580" marR="68580"/>
                </a:tc>
                <a:tc>
                  <a:txBody>
                    <a:bodyPr/>
                    <a:lstStyle/>
                    <a:p>
                      <a:pPr algn="ctr"/>
                      <a:r>
                        <a:rPr lang="en-US" sz="1400" b="1" kern="1200" dirty="0" smtClean="0">
                          <a:solidFill>
                            <a:schemeClr val="tx1"/>
                          </a:solidFill>
                          <a:latin typeface="+mj-lt"/>
                          <a:ea typeface="+mj-ea"/>
                          <a:cs typeface="Kalimati" pitchFamily="2"/>
                        </a:rPr>
                        <a:t>1</a:t>
                      </a:r>
                    </a:p>
                  </a:txBody>
                  <a:tcPr marL="68580" marR="68580"/>
                </a:tc>
                <a:tc>
                  <a:txBody>
                    <a:bodyPr/>
                    <a:lstStyle/>
                    <a:p>
                      <a:pPr algn="ctr"/>
                      <a:r>
                        <a:rPr lang="en-US" sz="1400" b="1" kern="1200" dirty="0" smtClean="0">
                          <a:solidFill>
                            <a:schemeClr val="tx1"/>
                          </a:solidFill>
                          <a:latin typeface="+mj-lt"/>
                          <a:ea typeface="+mj-ea"/>
                          <a:cs typeface="Kalimati" pitchFamily="2"/>
                        </a:rPr>
                        <a:t>42</a:t>
                      </a:r>
                    </a:p>
                  </a:txBody>
                  <a:tcPr marL="68580" marR="68580"/>
                </a:tc>
                <a:tc>
                  <a:txBody>
                    <a:bodyPr/>
                    <a:lstStyle/>
                    <a:p>
                      <a:pPr algn="ctr"/>
                      <a:r>
                        <a:rPr lang="en-US" sz="1400" b="1" kern="1200" dirty="0" smtClean="0">
                          <a:solidFill>
                            <a:schemeClr val="tx1"/>
                          </a:solidFill>
                          <a:latin typeface="+mj-lt"/>
                          <a:ea typeface="+mj-ea"/>
                          <a:cs typeface="Kalimati" pitchFamily="2"/>
                        </a:rPr>
                        <a:t>1</a:t>
                      </a:r>
                    </a:p>
                  </a:txBody>
                  <a:tcPr marL="68580" marR="68580"/>
                </a:tc>
                <a:tc>
                  <a:txBody>
                    <a:bodyPr/>
                    <a:lstStyle/>
                    <a:p>
                      <a:pPr algn="ctr"/>
                      <a:r>
                        <a:rPr lang="en-US" sz="1400" b="1" kern="1200" dirty="0" smtClean="0">
                          <a:solidFill>
                            <a:schemeClr val="tx1"/>
                          </a:solidFill>
                          <a:latin typeface="+mj-lt"/>
                          <a:ea typeface="+mj-ea"/>
                          <a:cs typeface="Kalimati" pitchFamily="2"/>
                        </a:rPr>
                        <a:t>30</a:t>
                      </a:r>
                    </a:p>
                  </a:txBody>
                  <a:tcPr marL="68580" marR="68580"/>
                </a:tc>
                <a:tc>
                  <a:txBody>
                    <a:bodyPr/>
                    <a:lstStyle/>
                    <a:p>
                      <a:pPr algn="ctr"/>
                      <a:r>
                        <a:rPr lang="en-US" sz="1400" b="1" kern="1200" dirty="0" smtClean="0">
                          <a:solidFill>
                            <a:schemeClr val="tx1"/>
                          </a:solidFill>
                          <a:latin typeface="+mj-lt"/>
                          <a:ea typeface="+mj-ea"/>
                          <a:cs typeface="Kalimati" pitchFamily="2"/>
                        </a:rPr>
                        <a:t>2</a:t>
                      </a:r>
                    </a:p>
                  </a:txBody>
                  <a:tcPr marL="68580" marR="68580"/>
                </a:tc>
                <a:tc>
                  <a:txBody>
                    <a:bodyPr/>
                    <a:lstStyle/>
                    <a:p>
                      <a:pPr algn="ctr"/>
                      <a:r>
                        <a:rPr lang="en-US" sz="1400" b="1" kern="1200" dirty="0" smtClean="0">
                          <a:solidFill>
                            <a:schemeClr val="tx1"/>
                          </a:solidFill>
                          <a:latin typeface="+mj-lt"/>
                          <a:ea typeface="+mj-ea"/>
                          <a:cs typeface="Kalimati" pitchFamily="2"/>
                        </a:rPr>
                        <a:t>1</a:t>
                      </a:r>
                    </a:p>
                  </a:txBody>
                  <a:tcPr marL="68580" marR="68580"/>
                </a:tc>
                <a:tc>
                  <a:txBody>
                    <a:bodyPr/>
                    <a:lstStyle/>
                    <a:p>
                      <a:pPr algn="ctr"/>
                      <a:r>
                        <a:rPr lang="en-US" sz="1400" b="1" kern="1200" dirty="0" smtClean="0">
                          <a:solidFill>
                            <a:schemeClr val="tx1"/>
                          </a:solidFill>
                          <a:latin typeface="+mj-lt"/>
                          <a:ea typeface="+mj-ea"/>
                          <a:cs typeface="Kalimati" pitchFamily="2"/>
                        </a:rPr>
                        <a:t>14</a:t>
                      </a:r>
                    </a:p>
                  </a:txBody>
                  <a:tcPr marL="68580" marR="68580"/>
                </a:tc>
                <a:tc>
                  <a:txBody>
                    <a:bodyPr/>
                    <a:lstStyle/>
                    <a:p>
                      <a:pPr algn="ctr"/>
                      <a:r>
                        <a:rPr lang="en-US" sz="1400" b="1" kern="1200" dirty="0" smtClean="0">
                          <a:solidFill>
                            <a:schemeClr val="tx1"/>
                          </a:solidFill>
                          <a:latin typeface="+mj-lt"/>
                          <a:ea typeface="+mj-ea"/>
                          <a:cs typeface="Kalimati" pitchFamily="2"/>
                        </a:rPr>
                        <a:t>13</a:t>
                      </a:r>
                    </a:p>
                  </a:txBody>
                  <a:tcPr marL="68580" marR="68580"/>
                </a:tc>
                <a:tc>
                  <a:txBody>
                    <a:bodyPr/>
                    <a:lstStyle/>
                    <a:p>
                      <a:pPr algn="ctr"/>
                      <a:r>
                        <a:rPr lang="en-US" sz="1400" b="1" kern="1200" dirty="0" smtClean="0">
                          <a:solidFill>
                            <a:schemeClr val="tx1"/>
                          </a:solidFill>
                          <a:latin typeface="+mj-lt"/>
                          <a:ea typeface="+mj-ea"/>
                          <a:cs typeface="Kalimati" pitchFamily="2"/>
                        </a:rPr>
                        <a:t>170</a:t>
                      </a:r>
                    </a:p>
                  </a:txBody>
                  <a:tcPr marL="68580" marR="68580"/>
                </a:tc>
              </a:tr>
            </a:tbl>
          </a:graphicData>
        </a:graphic>
      </p:graphicFrame>
      <p:pic>
        <p:nvPicPr>
          <p:cNvPr id="5" name="Picture 2" descr="Govn.of Nepal"/>
          <p:cNvPicPr>
            <a:picLocks noChangeAspect="1" noChangeArrowheads="1"/>
          </p:cNvPicPr>
          <p:nvPr/>
        </p:nvPicPr>
        <p:blipFill>
          <a:blip r:embed="rId2" cstate="print"/>
          <a:srcRect/>
          <a:stretch>
            <a:fillRect/>
          </a:stretch>
        </p:blipFill>
        <p:spPr bwMode="auto">
          <a:xfrm>
            <a:off x="0" y="0"/>
            <a:ext cx="11430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152400"/>
            <a:ext cx="4648200" cy="487362"/>
          </a:xfrm>
          <a:solidFill>
            <a:schemeClr val="accent3">
              <a:lumMod val="20000"/>
              <a:lumOff val="80000"/>
            </a:schemeClr>
          </a:solidFill>
        </p:spPr>
        <p:txBody>
          <a:bodyPr>
            <a:normAutofit fontScale="90000"/>
          </a:bodyPr>
          <a:lstStyle/>
          <a:p>
            <a:r>
              <a:rPr lang="ne-NP" sz="2800" dirty="0" smtClean="0">
                <a:cs typeface="Kalimati" pitchFamily="2"/>
              </a:rPr>
              <a:t>रसायनिक विषादीको विकल्प</a:t>
            </a:r>
            <a:endParaRPr lang="en-US" sz="2800" dirty="0">
              <a:cs typeface="Kalimati" pitchFamily="2"/>
            </a:endParaRPr>
          </a:p>
        </p:txBody>
      </p:sp>
      <p:graphicFrame>
        <p:nvGraphicFramePr>
          <p:cNvPr id="4" name="Content Placeholder 3"/>
          <p:cNvGraphicFramePr>
            <a:graphicFrameLocks noGrp="1"/>
          </p:cNvGraphicFramePr>
          <p:nvPr>
            <p:ph idx="1"/>
          </p:nvPr>
        </p:nvGraphicFramePr>
        <p:xfrm>
          <a:off x="304800" y="609600"/>
          <a:ext cx="4876800" cy="5191760"/>
        </p:xfrm>
        <a:graphic>
          <a:graphicData uri="http://schemas.openxmlformats.org/drawingml/2006/table">
            <a:tbl>
              <a:tblPr firstRow="1" bandRow="1">
                <a:tableStyleId>{22838BEF-8BB2-4498-84A7-C5851F593DF1}</a:tableStyleId>
              </a:tblPr>
              <a:tblGrid>
                <a:gridCol w="541867"/>
                <a:gridCol w="4334933"/>
              </a:tblGrid>
              <a:tr h="370840">
                <a:tc>
                  <a:txBody>
                    <a:bodyPr/>
                    <a:lstStyle/>
                    <a:p>
                      <a:endParaRPr lang="en-US" dirty="0"/>
                    </a:p>
                  </a:txBody>
                  <a:tcPr/>
                </a:tc>
                <a:tc>
                  <a:txBody>
                    <a:bodyPr/>
                    <a:lstStyle/>
                    <a:p>
                      <a:r>
                        <a:rPr lang="ne-NP" dirty="0" smtClean="0">
                          <a:cs typeface="Kalimati" pitchFamily="2"/>
                        </a:rPr>
                        <a:t>विषादी घटाउन गरिने उपायहरु</a:t>
                      </a:r>
                      <a:endParaRPr lang="en-US" dirty="0">
                        <a:cs typeface="Kalimati" pitchFamily="2"/>
                      </a:endParaRPr>
                    </a:p>
                  </a:txBody>
                  <a:tcPr/>
                </a:tc>
              </a:tr>
              <a:tr h="370840">
                <a:tc>
                  <a:txBody>
                    <a:bodyPr/>
                    <a:lstStyle/>
                    <a:p>
                      <a:r>
                        <a:rPr lang="ne-NP" sz="1200" dirty="0" smtClean="0">
                          <a:cs typeface="Kalimati" pitchFamily="2"/>
                        </a:rPr>
                        <a:t>१</a:t>
                      </a:r>
                    </a:p>
                  </a:txBody>
                  <a:tcPr/>
                </a:tc>
                <a:tc>
                  <a:txBody>
                    <a:bodyPr/>
                    <a:lstStyle/>
                    <a:p>
                      <a:r>
                        <a:rPr lang="ne-NP" sz="1600" dirty="0" smtClean="0">
                          <a:cs typeface="Kalimati" pitchFamily="2"/>
                        </a:rPr>
                        <a:t>व्यवस्थापन गर्ने नियम कानून</a:t>
                      </a:r>
                      <a:r>
                        <a:rPr lang="en-US" sz="1600" dirty="0" smtClean="0">
                          <a:cs typeface="Kalimati" pitchFamily="2"/>
                        </a:rPr>
                        <a:t>: </a:t>
                      </a:r>
                      <a:r>
                        <a:rPr lang="ne-NP" sz="1600" dirty="0" smtClean="0">
                          <a:cs typeface="Kalimati" pitchFamily="2"/>
                        </a:rPr>
                        <a:t>चेकपोष्टहरु चेक गर्ने</a:t>
                      </a:r>
                      <a:endParaRPr lang="en-US" sz="1600" dirty="0">
                        <a:cs typeface="Kalimati" pitchFamily="2"/>
                      </a:endParaRPr>
                    </a:p>
                  </a:txBody>
                  <a:tcPr/>
                </a:tc>
              </a:tr>
              <a:tr h="370840">
                <a:tc>
                  <a:txBody>
                    <a:bodyPr/>
                    <a:lstStyle/>
                    <a:p>
                      <a:r>
                        <a:rPr lang="ne-NP" sz="1200" dirty="0" smtClean="0">
                          <a:cs typeface="Kalimati" pitchFamily="2"/>
                        </a:rPr>
                        <a:t>२</a:t>
                      </a:r>
                      <a:endParaRPr lang="en-US" sz="1200" dirty="0">
                        <a:cs typeface="Kalimati" pitchFamily="2"/>
                      </a:endParaRPr>
                    </a:p>
                  </a:txBody>
                  <a:tcPr/>
                </a:tc>
                <a:tc>
                  <a:txBody>
                    <a:bodyPr/>
                    <a:lstStyle/>
                    <a:p>
                      <a:r>
                        <a:rPr lang="ne-NP" sz="1600" kern="1200" dirty="0" smtClean="0">
                          <a:solidFill>
                            <a:schemeClr val="dk1"/>
                          </a:solidFill>
                          <a:latin typeface="+mn-lt"/>
                          <a:ea typeface="+mn-ea"/>
                          <a:cs typeface="Kalimati" pitchFamily="2"/>
                        </a:rPr>
                        <a:t>एकिकृत शत्रुजीव व्यवस्थापन तरिका</a:t>
                      </a:r>
                      <a:endParaRPr lang="en-US" sz="1600" kern="1200" dirty="0" smtClean="0">
                        <a:solidFill>
                          <a:schemeClr val="dk1"/>
                        </a:solidFill>
                        <a:latin typeface="+mn-lt"/>
                        <a:ea typeface="+mn-ea"/>
                        <a:cs typeface="Kalimati" pitchFamily="2"/>
                      </a:endParaRPr>
                    </a:p>
                  </a:txBody>
                  <a:tcPr/>
                </a:tc>
              </a:tr>
              <a:tr h="370840">
                <a:tc>
                  <a:txBody>
                    <a:bodyPr/>
                    <a:lstStyle/>
                    <a:p>
                      <a:r>
                        <a:rPr lang="ne-NP" sz="1200" kern="1200" dirty="0" smtClean="0">
                          <a:solidFill>
                            <a:schemeClr val="tx1"/>
                          </a:solidFill>
                          <a:latin typeface="+mn-lt"/>
                          <a:ea typeface="+mn-ea"/>
                          <a:cs typeface="Kalimati" pitchFamily="2"/>
                        </a:rPr>
                        <a:t>३</a:t>
                      </a:r>
                      <a:endParaRPr lang="en-US" sz="1200" kern="1200" dirty="0" smtClean="0">
                        <a:solidFill>
                          <a:schemeClr val="tx1"/>
                        </a:solidFill>
                        <a:latin typeface="+mn-lt"/>
                        <a:ea typeface="+mn-ea"/>
                        <a:cs typeface="Kalimati" pitchFamily="2"/>
                      </a:endParaRPr>
                    </a:p>
                  </a:txBody>
                  <a:tcPr/>
                </a:tc>
                <a:tc>
                  <a:txBody>
                    <a:bodyPr/>
                    <a:lstStyle/>
                    <a:p>
                      <a:r>
                        <a:rPr lang="ne-NP" sz="1600" kern="1200" dirty="0" smtClean="0">
                          <a:solidFill>
                            <a:schemeClr val="dk1"/>
                          </a:solidFill>
                          <a:latin typeface="+mn-lt"/>
                          <a:ea typeface="+mn-ea"/>
                          <a:cs typeface="Kalimati" pitchFamily="2"/>
                        </a:rPr>
                        <a:t>जैविक र वानस्पतिक विषादीको प्रयोग</a:t>
                      </a:r>
                      <a:endParaRPr lang="en-US" sz="1600" kern="1200" dirty="0" smtClean="0">
                        <a:solidFill>
                          <a:schemeClr val="dk1"/>
                        </a:solidFill>
                        <a:latin typeface="+mn-lt"/>
                        <a:ea typeface="+mn-ea"/>
                        <a:cs typeface="Kalimati" pitchFamily="2"/>
                      </a:endParaRPr>
                    </a:p>
                  </a:txBody>
                  <a:tcPr/>
                </a:tc>
              </a:tr>
              <a:tr h="370840">
                <a:tc>
                  <a:txBody>
                    <a:bodyPr/>
                    <a:lstStyle/>
                    <a:p>
                      <a:r>
                        <a:rPr lang="ne-NP" sz="1200" kern="1200" dirty="0" smtClean="0">
                          <a:solidFill>
                            <a:schemeClr val="tx1"/>
                          </a:solidFill>
                          <a:latin typeface="+mn-lt"/>
                          <a:ea typeface="+mn-ea"/>
                          <a:cs typeface="Kalimati" pitchFamily="2"/>
                        </a:rPr>
                        <a:t>४</a:t>
                      </a:r>
                      <a:endParaRPr lang="en-US" sz="1200" kern="1200" dirty="0" smtClean="0">
                        <a:solidFill>
                          <a:schemeClr val="tx1"/>
                        </a:solidFill>
                        <a:latin typeface="+mn-lt"/>
                        <a:ea typeface="+mn-ea"/>
                        <a:cs typeface="Kalimati" pitchFamily="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e-NP" sz="1600" kern="1200" dirty="0" smtClean="0">
                          <a:solidFill>
                            <a:schemeClr val="dk1"/>
                          </a:solidFill>
                          <a:latin typeface="+mn-lt"/>
                          <a:ea typeface="+mn-ea"/>
                          <a:cs typeface="Kalimati" pitchFamily="2"/>
                        </a:rPr>
                        <a:t>स्थानिय प्रविधि र प्राकृतिक विषादीको प्रयोग</a:t>
                      </a:r>
                      <a:endParaRPr lang="en-US" sz="1600" kern="1200" dirty="0" smtClean="0">
                        <a:solidFill>
                          <a:schemeClr val="dk1"/>
                        </a:solidFill>
                        <a:latin typeface="+mn-lt"/>
                        <a:ea typeface="+mn-ea"/>
                        <a:cs typeface="Kalimati" pitchFamily="2"/>
                      </a:endParaRPr>
                    </a:p>
                  </a:txBody>
                  <a:tcPr/>
                </a:tc>
              </a:tr>
              <a:tr h="370840">
                <a:tc>
                  <a:txBody>
                    <a:bodyPr/>
                    <a:lstStyle/>
                    <a:p>
                      <a:r>
                        <a:rPr lang="ne-NP" sz="1400" dirty="0" smtClean="0">
                          <a:cs typeface="Kalimati" pitchFamily="2"/>
                        </a:rPr>
                        <a:t>५</a:t>
                      </a:r>
                      <a:endParaRPr lang="en-US" sz="1400" dirty="0">
                        <a:cs typeface="Kalimati" pitchFamily="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e-NP" sz="1600" kern="1200" dirty="0" smtClean="0">
                          <a:solidFill>
                            <a:schemeClr val="dk1"/>
                          </a:solidFill>
                          <a:latin typeface="+mn-lt"/>
                          <a:ea typeface="+mn-ea"/>
                          <a:cs typeface="Kalimati" pitchFamily="2"/>
                        </a:rPr>
                        <a:t>शत्रु कीराको प्रजननमा अवरोध पुराउने</a:t>
                      </a:r>
                      <a:endParaRPr lang="en-US" sz="1600" kern="1200" dirty="0" smtClean="0">
                        <a:solidFill>
                          <a:schemeClr val="dk1"/>
                        </a:solidFill>
                        <a:latin typeface="+mn-lt"/>
                        <a:ea typeface="+mn-ea"/>
                        <a:cs typeface="Kalimati" pitchFamily="2"/>
                      </a:endParaRPr>
                    </a:p>
                  </a:txBody>
                  <a:tcPr/>
                </a:tc>
              </a:tr>
              <a:tr h="370840">
                <a:tc>
                  <a:txBody>
                    <a:bodyPr/>
                    <a:lstStyle/>
                    <a:p>
                      <a:r>
                        <a:rPr lang="ne-NP" sz="1400" dirty="0" smtClean="0">
                          <a:cs typeface="Kalimati" pitchFamily="2"/>
                        </a:rPr>
                        <a:t>६</a:t>
                      </a:r>
                      <a:endParaRPr lang="en-US" sz="1400" dirty="0">
                        <a:cs typeface="Kalimati" pitchFamily="2"/>
                      </a:endParaRPr>
                    </a:p>
                  </a:txBody>
                  <a:tcPr/>
                </a:tc>
                <a:tc>
                  <a:txBody>
                    <a:bodyPr/>
                    <a:lstStyle/>
                    <a:p>
                      <a:r>
                        <a:rPr lang="ne-NP" sz="1600" kern="1200" dirty="0" smtClean="0">
                          <a:solidFill>
                            <a:schemeClr val="dk1"/>
                          </a:solidFill>
                          <a:latin typeface="+mn-lt"/>
                          <a:ea typeface="+mn-ea"/>
                          <a:cs typeface="Kalimati" pitchFamily="2"/>
                        </a:rPr>
                        <a:t>मित्रजीवको</a:t>
                      </a:r>
                      <a:r>
                        <a:rPr lang="ne-NP" sz="1600" kern="1200" baseline="0" dirty="0" smtClean="0">
                          <a:solidFill>
                            <a:schemeClr val="dk1"/>
                          </a:solidFill>
                          <a:latin typeface="+mn-lt"/>
                          <a:ea typeface="+mn-ea"/>
                          <a:cs typeface="Kalimati" pitchFamily="2"/>
                        </a:rPr>
                        <a:t> उत्पादन र वातावरणमा छाड्ने</a:t>
                      </a:r>
                      <a:endParaRPr lang="en-US" sz="1600" kern="1200" dirty="0" smtClean="0">
                        <a:solidFill>
                          <a:schemeClr val="dk1"/>
                        </a:solidFill>
                        <a:latin typeface="+mn-lt"/>
                        <a:ea typeface="+mn-ea"/>
                        <a:cs typeface="Kalimati" pitchFamily="2"/>
                      </a:endParaRPr>
                    </a:p>
                  </a:txBody>
                  <a:tcPr/>
                </a:tc>
              </a:tr>
              <a:tr h="370840">
                <a:tc>
                  <a:txBody>
                    <a:bodyPr/>
                    <a:lstStyle/>
                    <a:p>
                      <a:r>
                        <a:rPr lang="ne-NP" sz="1400" dirty="0" smtClean="0">
                          <a:cs typeface="Kalimati" pitchFamily="2"/>
                        </a:rPr>
                        <a:t>७</a:t>
                      </a:r>
                      <a:endParaRPr lang="en-US" sz="1400" dirty="0">
                        <a:cs typeface="Kalimati" pitchFamily="2"/>
                      </a:endParaRPr>
                    </a:p>
                  </a:txBody>
                  <a:tcPr/>
                </a:tc>
                <a:tc>
                  <a:txBody>
                    <a:bodyPr/>
                    <a:lstStyle/>
                    <a:p>
                      <a:r>
                        <a:rPr lang="ne-NP" sz="1600" kern="1200" dirty="0" smtClean="0">
                          <a:solidFill>
                            <a:schemeClr val="dk1"/>
                          </a:solidFill>
                          <a:latin typeface="+mn-lt"/>
                          <a:ea typeface="+mn-ea"/>
                          <a:cs typeface="Kalimati" pitchFamily="2"/>
                        </a:rPr>
                        <a:t>हरियो</a:t>
                      </a:r>
                      <a:r>
                        <a:rPr lang="ne-NP" sz="1600" kern="1200" baseline="0" dirty="0" smtClean="0">
                          <a:solidFill>
                            <a:schemeClr val="dk1"/>
                          </a:solidFill>
                          <a:latin typeface="+mn-lt"/>
                          <a:ea typeface="+mn-ea"/>
                          <a:cs typeface="Kalimati" pitchFamily="2"/>
                        </a:rPr>
                        <a:t> मल</a:t>
                      </a:r>
                      <a:r>
                        <a:rPr lang="en-US" sz="1600" kern="1200" dirty="0" smtClean="0">
                          <a:solidFill>
                            <a:schemeClr val="dk1"/>
                          </a:solidFill>
                          <a:latin typeface="+mn-lt"/>
                          <a:ea typeface="+mn-ea"/>
                          <a:cs typeface="Kalimati" pitchFamily="2"/>
                        </a:rPr>
                        <a:t>,</a:t>
                      </a:r>
                      <a:r>
                        <a:rPr lang="ne-NP" sz="1600" kern="1200" dirty="0" smtClean="0">
                          <a:solidFill>
                            <a:schemeClr val="dk1"/>
                          </a:solidFill>
                          <a:latin typeface="+mn-lt"/>
                          <a:ea typeface="+mn-ea"/>
                          <a:cs typeface="Kalimati" pitchFamily="2"/>
                        </a:rPr>
                        <a:t>कम्पोष्ट र गोबर मलको प्रयोग</a:t>
                      </a:r>
                      <a:endParaRPr lang="en-US" sz="1600" kern="1200" dirty="0" smtClean="0">
                        <a:solidFill>
                          <a:schemeClr val="dk1"/>
                        </a:solidFill>
                        <a:latin typeface="+mn-lt"/>
                        <a:ea typeface="+mn-ea"/>
                        <a:cs typeface="Kalimati" pitchFamily="2"/>
                      </a:endParaRPr>
                    </a:p>
                  </a:txBody>
                  <a:tcPr/>
                </a:tc>
              </a:tr>
              <a:tr h="370840">
                <a:tc>
                  <a:txBody>
                    <a:bodyPr/>
                    <a:lstStyle/>
                    <a:p>
                      <a:r>
                        <a:rPr lang="ne-NP" sz="1400" dirty="0" smtClean="0">
                          <a:cs typeface="Kalimati" pitchFamily="2"/>
                        </a:rPr>
                        <a:t>८</a:t>
                      </a:r>
                      <a:endParaRPr lang="en-US" sz="1400" dirty="0">
                        <a:cs typeface="Kalimati" pitchFamily="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e-NP" sz="1600" kern="1200" dirty="0" smtClean="0">
                          <a:solidFill>
                            <a:schemeClr val="dk1"/>
                          </a:solidFill>
                          <a:latin typeface="+mn-lt"/>
                          <a:ea typeface="+mn-ea"/>
                          <a:cs typeface="Kalimati" pitchFamily="2"/>
                        </a:rPr>
                        <a:t>वाली चक्र र कृषि</a:t>
                      </a:r>
                      <a:r>
                        <a:rPr lang="ne-NP" sz="1600" kern="1200" baseline="0" dirty="0" smtClean="0">
                          <a:solidFill>
                            <a:schemeClr val="dk1"/>
                          </a:solidFill>
                          <a:latin typeface="+mn-lt"/>
                          <a:ea typeface="+mn-ea"/>
                          <a:cs typeface="Kalimati" pitchFamily="2"/>
                        </a:rPr>
                        <a:t> </a:t>
                      </a:r>
                      <a:r>
                        <a:rPr lang="ne-NP" sz="1600" kern="1200" dirty="0" smtClean="0">
                          <a:solidFill>
                            <a:schemeClr val="dk1"/>
                          </a:solidFill>
                          <a:latin typeface="+mn-lt"/>
                          <a:ea typeface="+mn-ea"/>
                          <a:cs typeface="Kalimati" pitchFamily="2"/>
                        </a:rPr>
                        <a:t>कर्ममा सुधार</a:t>
                      </a:r>
                      <a:endParaRPr lang="en-US" sz="1600" kern="1200" dirty="0" smtClean="0">
                        <a:solidFill>
                          <a:schemeClr val="dk1"/>
                        </a:solidFill>
                        <a:latin typeface="+mn-lt"/>
                        <a:ea typeface="+mn-ea"/>
                        <a:cs typeface="Kalimati" pitchFamily="2"/>
                      </a:endParaRPr>
                    </a:p>
                  </a:txBody>
                  <a:tcPr/>
                </a:tc>
              </a:tr>
              <a:tr h="370840">
                <a:tc>
                  <a:txBody>
                    <a:bodyPr/>
                    <a:lstStyle/>
                    <a:p>
                      <a:r>
                        <a:rPr lang="ne-NP" sz="1400" dirty="0" smtClean="0">
                          <a:cs typeface="Kalimati" pitchFamily="2"/>
                        </a:rPr>
                        <a:t>९</a:t>
                      </a:r>
                      <a:endParaRPr lang="en-US" sz="1400" dirty="0">
                        <a:cs typeface="Kalimati" pitchFamily="2"/>
                      </a:endParaRPr>
                    </a:p>
                  </a:txBody>
                  <a:tcPr/>
                </a:tc>
                <a:tc>
                  <a:txBody>
                    <a:bodyPr/>
                    <a:lstStyle/>
                    <a:p>
                      <a:r>
                        <a:rPr lang="ne-NP" sz="1600" kern="1200" dirty="0" smtClean="0">
                          <a:solidFill>
                            <a:schemeClr val="dk1"/>
                          </a:solidFill>
                          <a:latin typeface="+mn-lt"/>
                          <a:ea typeface="+mn-ea"/>
                          <a:cs typeface="Kalimati" pitchFamily="2"/>
                        </a:rPr>
                        <a:t>जेनेटिक</a:t>
                      </a:r>
                      <a:r>
                        <a:rPr lang="ne-NP" sz="1600" kern="1200" baseline="0" dirty="0" smtClean="0">
                          <a:solidFill>
                            <a:schemeClr val="dk1"/>
                          </a:solidFill>
                          <a:latin typeface="+mn-lt"/>
                          <a:ea typeface="+mn-ea"/>
                          <a:cs typeface="Kalimati" pitchFamily="2"/>
                        </a:rPr>
                        <a:t> इत्र्जिनियरिङ्ग</a:t>
                      </a:r>
                      <a:endParaRPr lang="en-US" sz="1600" kern="1200" dirty="0" smtClean="0">
                        <a:solidFill>
                          <a:schemeClr val="dk1"/>
                        </a:solidFill>
                        <a:latin typeface="+mn-lt"/>
                        <a:ea typeface="+mn-ea"/>
                        <a:cs typeface="Kalimati" pitchFamily="2"/>
                      </a:endParaRPr>
                    </a:p>
                  </a:txBody>
                  <a:tcPr/>
                </a:tc>
              </a:tr>
              <a:tr h="370840">
                <a:tc>
                  <a:txBody>
                    <a:bodyPr/>
                    <a:lstStyle/>
                    <a:p>
                      <a:r>
                        <a:rPr lang="ne-NP" sz="1400" kern="1200" dirty="0" smtClean="0">
                          <a:solidFill>
                            <a:schemeClr val="dk1"/>
                          </a:solidFill>
                          <a:latin typeface="+mn-lt"/>
                          <a:ea typeface="+mn-ea"/>
                          <a:cs typeface="Kalimati" pitchFamily="2"/>
                        </a:rPr>
                        <a:t>१०</a:t>
                      </a:r>
                      <a:endParaRPr lang="en-US" sz="1400" kern="1200" dirty="0">
                        <a:solidFill>
                          <a:schemeClr val="dk1"/>
                        </a:solidFill>
                        <a:latin typeface="+mn-lt"/>
                        <a:ea typeface="+mn-ea"/>
                        <a:cs typeface="Kalimati" pitchFamily="2"/>
                      </a:endParaRPr>
                    </a:p>
                  </a:txBody>
                  <a:tcPr/>
                </a:tc>
                <a:tc>
                  <a:txBody>
                    <a:bodyPr/>
                    <a:lstStyle/>
                    <a:p>
                      <a:r>
                        <a:rPr lang="ne-NP" sz="1600" kern="1200" dirty="0" smtClean="0">
                          <a:solidFill>
                            <a:schemeClr val="dk1"/>
                          </a:solidFill>
                          <a:latin typeface="+mn-lt"/>
                          <a:ea typeface="+mn-ea"/>
                          <a:cs typeface="Kalimati" pitchFamily="2"/>
                        </a:rPr>
                        <a:t>बायोचारको प्रयोग</a:t>
                      </a:r>
                      <a:r>
                        <a:rPr lang="en-US" sz="1600" kern="1200" dirty="0" smtClean="0">
                          <a:solidFill>
                            <a:schemeClr val="dk1"/>
                          </a:solidFill>
                          <a:latin typeface="+mn-lt"/>
                          <a:ea typeface="+mn-ea"/>
                          <a:cs typeface="Kalimati" pitchFamily="2"/>
                        </a:rPr>
                        <a:t>:</a:t>
                      </a:r>
                      <a:r>
                        <a:rPr lang="ne-NP" sz="1600" kern="1200" dirty="0" smtClean="0">
                          <a:solidFill>
                            <a:schemeClr val="dk1"/>
                          </a:solidFill>
                          <a:latin typeface="+mn-lt"/>
                          <a:ea typeface="+mn-ea"/>
                          <a:cs typeface="Kalimati" pitchFamily="2"/>
                        </a:rPr>
                        <a:t>मलको</a:t>
                      </a:r>
                      <a:r>
                        <a:rPr lang="ne-NP" sz="1600" kern="1200" baseline="0" dirty="0" smtClean="0">
                          <a:solidFill>
                            <a:schemeClr val="dk1"/>
                          </a:solidFill>
                          <a:latin typeface="+mn-lt"/>
                          <a:ea typeface="+mn-ea"/>
                          <a:cs typeface="Kalimati" pitchFamily="2"/>
                        </a:rPr>
                        <a:t> प्रभावकारिता बढाउने</a:t>
                      </a:r>
                      <a:endParaRPr lang="en-US" sz="1600" kern="1200" dirty="0" smtClean="0">
                        <a:solidFill>
                          <a:schemeClr val="dk1"/>
                        </a:solidFill>
                        <a:latin typeface="+mn-lt"/>
                        <a:ea typeface="+mn-ea"/>
                        <a:cs typeface="Kalimati" pitchFamily="2"/>
                      </a:endParaRPr>
                    </a:p>
                  </a:txBody>
                  <a:tcPr/>
                </a:tc>
              </a:tr>
              <a:tr h="370840">
                <a:tc>
                  <a:txBody>
                    <a:bodyPr/>
                    <a:lstStyle/>
                    <a:p>
                      <a:r>
                        <a:rPr lang="ne-NP" sz="1400" kern="1200" dirty="0" smtClean="0">
                          <a:solidFill>
                            <a:schemeClr val="dk1"/>
                          </a:solidFill>
                          <a:latin typeface="+mn-lt"/>
                          <a:ea typeface="+mn-ea"/>
                          <a:cs typeface="Kalimati" pitchFamily="2"/>
                        </a:rPr>
                        <a:t>११</a:t>
                      </a:r>
                      <a:endParaRPr lang="en-US" sz="1400" kern="1200" dirty="0">
                        <a:solidFill>
                          <a:schemeClr val="dk1"/>
                        </a:solidFill>
                        <a:latin typeface="+mn-lt"/>
                        <a:ea typeface="+mn-ea"/>
                        <a:cs typeface="Kalimati" pitchFamily="2"/>
                      </a:endParaRPr>
                    </a:p>
                  </a:txBody>
                  <a:tcPr/>
                </a:tc>
                <a:tc>
                  <a:txBody>
                    <a:bodyPr/>
                    <a:lstStyle/>
                    <a:p>
                      <a:r>
                        <a:rPr lang="ne-NP" sz="1600" kern="1200" dirty="0" smtClean="0">
                          <a:solidFill>
                            <a:schemeClr val="dk1"/>
                          </a:solidFill>
                          <a:latin typeface="+mn-lt"/>
                          <a:ea typeface="+mn-ea"/>
                          <a:cs typeface="Kalimati" pitchFamily="2"/>
                        </a:rPr>
                        <a:t>आकर्षण पासोहरु</a:t>
                      </a:r>
                      <a:endParaRPr lang="en-US" sz="1600" kern="1200" dirty="0" smtClean="0">
                        <a:solidFill>
                          <a:schemeClr val="dk1"/>
                        </a:solidFill>
                        <a:latin typeface="+mn-lt"/>
                        <a:ea typeface="+mn-ea"/>
                        <a:cs typeface="Kalimati" pitchFamily="2"/>
                      </a:endParaRPr>
                    </a:p>
                  </a:txBody>
                  <a:tcPr/>
                </a:tc>
              </a:tr>
              <a:tr h="370840">
                <a:tc>
                  <a:txBody>
                    <a:bodyPr/>
                    <a:lstStyle/>
                    <a:p>
                      <a:r>
                        <a:rPr lang="ne-NP" sz="1400" kern="1200" dirty="0" smtClean="0">
                          <a:solidFill>
                            <a:schemeClr val="dk1"/>
                          </a:solidFill>
                          <a:latin typeface="+mn-lt"/>
                          <a:ea typeface="+mn-ea"/>
                          <a:cs typeface="Kalimati" pitchFamily="2"/>
                        </a:rPr>
                        <a:t>१२</a:t>
                      </a:r>
                      <a:endParaRPr lang="en-US" sz="1400" kern="1200" dirty="0">
                        <a:solidFill>
                          <a:schemeClr val="dk1"/>
                        </a:solidFill>
                        <a:latin typeface="+mn-lt"/>
                        <a:ea typeface="+mn-ea"/>
                        <a:cs typeface="Kalimati" pitchFamily="2"/>
                      </a:endParaRPr>
                    </a:p>
                  </a:txBody>
                  <a:tcPr/>
                </a:tc>
                <a:tc>
                  <a:txBody>
                    <a:bodyPr/>
                    <a:lstStyle/>
                    <a:p>
                      <a:r>
                        <a:rPr lang="ne-NP" sz="1600" kern="1200" dirty="0" smtClean="0">
                          <a:solidFill>
                            <a:schemeClr val="dk1"/>
                          </a:solidFill>
                          <a:latin typeface="+mn-lt"/>
                          <a:ea typeface="+mn-ea"/>
                          <a:cs typeface="Kalimati" pitchFamily="2"/>
                        </a:rPr>
                        <a:t>माटोलाई</a:t>
                      </a:r>
                      <a:r>
                        <a:rPr lang="ne-NP" sz="1600" kern="1200" baseline="0" dirty="0" smtClean="0">
                          <a:solidFill>
                            <a:schemeClr val="dk1"/>
                          </a:solidFill>
                          <a:latin typeface="+mn-lt"/>
                          <a:ea typeface="+mn-ea"/>
                          <a:cs typeface="Kalimati" pitchFamily="2"/>
                        </a:rPr>
                        <a:t> निर्मलीकरण गर्ने</a:t>
                      </a:r>
                      <a:endParaRPr lang="en-US" sz="1600" kern="1200" dirty="0" smtClean="0">
                        <a:solidFill>
                          <a:schemeClr val="dk1"/>
                        </a:solidFill>
                        <a:latin typeface="+mn-lt"/>
                        <a:ea typeface="+mn-ea"/>
                        <a:cs typeface="Kalimati" pitchFamily="2"/>
                      </a:endParaRPr>
                    </a:p>
                  </a:txBody>
                  <a:tcPr/>
                </a:tc>
              </a:tr>
              <a:tr h="370840">
                <a:tc>
                  <a:txBody>
                    <a:bodyPr/>
                    <a:lstStyle/>
                    <a:p>
                      <a:r>
                        <a:rPr lang="ne-NP" sz="1400" kern="1200" dirty="0" smtClean="0">
                          <a:solidFill>
                            <a:schemeClr val="dk1"/>
                          </a:solidFill>
                          <a:latin typeface="+mn-lt"/>
                          <a:ea typeface="+mn-ea"/>
                          <a:cs typeface="Kalimati" pitchFamily="2"/>
                        </a:rPr>
                        <a:t>१३</a:t>
                      </a:r>
                      <a:endParaRPr lang="en-US" sz="1400" kern="1200" dirty="0" smtClean="0">
                        <a:solidFill>
                          <a:schemeClr val="dk1"/>
                        </a:solidFill>
                        <a:latin typeface="+mn-lt"/>
                        <a:ea typeface="+mn-ea"/>
                        <a:cs typeface="Kalimati" pitchFamily="2"/>
                      </a:endParaRPr>
                    </a:p>
                  </a:txBody>
                  <a:tcPr/>
                </a:tc>
                <a:tc>
                  <a:txBody>
                    <a:bodyPr/>
                    <a:lstStyle/>
                    <a:p>
                      <a:r>
                        <a:rPr lang="ne-NP" sz="1600" kern="1200" dirty="0" smtClean="0">
                          <a:solidFill>
                            <a:schemeClr val="dk1"/>
                          </a:solidFill>
                          <a:latin typeface="+mn-lt"/>
                          <a:ea typeface="+mn-ea"/>
                          <a:cs typeface="Kalimati" pitchFamily="2"/>
                        </a:rPr>
                        <a:t>प्राङ्गारिक खेती</a:t>
                      </a:r>
                      <a:endParaRPr lang="en-US" sz="1600" kern="1200" dirty="0" smtClean="0">
                        <a:solidFill>
                          <a:schemeClr val="dk1"/>
                        </a:solidFill>
                        <a:latin typeface="+mn-lt"/>
                        <a:ea typeface="+mn-ea"/>
                        <a:cs typeface="Kalimati" pitchFamily="2"/>
                      </a:endParaRPr>
                    </a:p>
                  </a:txBody>
                  <a:tcPr/>
                </a:tc>
              </a:tr>
            </a:tbl>
          </a:graphicData>
        </a:graphic>
      </p:graphicFrame>
      <p:grpSp>
        <p:nvGrpSpPr>
          <p:cNvPr id="3" name="Group 21"/>
          <p:cNvGrpSpPr/>
          <p:nvPr/>
        </p:nvGrpSpPr>
        <p:grpSpPr>
          <a:xfrm>
            <a:off x="5834313" y="762000"/>
            <a:ext cx="2852487" cy="2514600"/>
            <a:chOff x="5638800" y="762000"/>
            <a:chExt cx="2852487" cy="2514600"/>
          </a:xfrm>
        </p:grpSpPr>
        <p:pic>
          <p:nvPicPr>
            <p:cNvPr id="61445" name="Picture 5"/>
            <p:cNvPicPr>
              <a:picLocks noChangeAspect="1" noChangeArrowheads="1"/>
            </p:cNvPicPr>
            <p:nvPr/>
          </p:nvPicPr>
          <p:blipFill>
            <a:blip r:embed="rId2" cstate="print"/>
            <a:srcRect/>
            <a:stretch>
              <a:fillRect/>
            </a:stretch>
          </p:blipFill>
          <p:spPr bwMode="auto">
            <a:xfrm>
              <a:off x="7162800" y="2000250"/>
              <a:ext cx="1295400" cy="971550"/>
            </a:xfrm>
            <a:prstGeom prst="rect">
              <a:avLst/>
            </a:prstGeom>
            <a:noFill/>
            <a:ln w="9525">
              <a:noFill/>
              <a:miter lim="800000"/>
              <a:headEnd/>
              <a:tailEnd/>
            </a:ln>
          </p:spPr>
        </p:pic>
        <p:grpSp>
          <p:nvGrpSpPr>
            <p:cNvPr id="5" name="Group 20"/>
            <p:cNvGrpSpPr/>
            <p:nvPr/>
          </p:nvGrpSpPr>
          <p:grpSpPr>
            <a:xfrm>
              <a:off x="5638800" y="762000"/>
              <a:ext cx="2852487" cy="2514600"/>
              <a:chOff x="5638800" y="762000"/>
              <a:chExt cx="2852487" cy="2514600"/>
            </a:xfrm>
          </p:grpSpPr>
          <p:grpSp>
            <p:nvGrpSpPr>
              <p:cNvPr id="6" name="Group 8"/>
              <p:cNvGrpSpPr/>
              <p:nvPr/>
            </p:nvGrpSpPr>
            <p:grpSpPr>
              <a:xfrm>
                <a:off x="5638800" y="762000"/>
                <a:ext cx="2852487" cy="2130491"/>
                <a:chOff x="5415951" y="762000"/>
                <a:chExt cx="3067769" cy="2332825"/>
              </a:xfrm>
            </p:grpSpPr>
            <p:pic>
              <p:nvPicPr>
                <p:cNvPr id="61442" name="Picture 2"/>
                <p:cNvPicPr>
                  <a:picLocks noChangeAspect="1" noChangeArrowheads="1"/>
                </p:cNvPicPr>
                <p:nvPr/>
              </p:nvPicPr>
              <p:blipFill>
                <a:blip r:embed="rId3" cstate="print"/>
                <a:srcRect/>
                <a:stretch>
                  <a:fillRect/>
                </a:stretch>
              </p:blipFill>
              <p:spPr bwMode="auto">
                <a:xfrm>
                  <a:off x="5415952" y="762000"/>
                  <a:ext cx="1557068" cy="1352551"/>
                </a:xfrm>
                <a:prstGeom prst="rect">
                  <a:avLst/>
                </a:prstGeom>
                <a:noFill/>
                <a:ln w="9525">
                  <a:noFill/>
                  <a:miter lim="800000"/>
                  <a:headEnd/>
                  <a:tailEnd/>
                </a:ln>
              </p:spPr>
            </p:pic>
            <p:pic>
              <p:nvPicPr>
                <p:cNvPr id="61443" name="Picture 3"/>
                <p:cNvPicPr>
                  <a:picLocks noChangeAspect="1" noChangeArrowheads="1"/>
                </p:cNvPicPr>
                <p:nvPr/>
              </p:nvPicPr>
              <p:blipFill>
                <a:blip r:embed="rId4" cstate="print"/>
                <a:srcRect/>
                <a:stretch>
                  <a:fillRect/>
                </a:stretch>
              </p:blipFill>
              <p:spPr bwMode="auto">
                <a:xfrm>
                  <a:off x="5415951" y="2180425"/>
                  <a:ext cx="1565874" cy="914400"/>
                </a:xfrm>
                <a:prstGeom prst="rect">
                  <a:avLst/>
                </a:prstGeom>
                <a:noFill/>
                <a:ln w="9525">
                  <a:noFill/>
                  <a:miter lim="800000"/>
                  <a:headEnd/>
                  <a:tailEnd/>
                </a:ln>
              </p:spPr>
            </p:pic>
            <p:pic>
              <p:nvPicPr>
                <p:cNvPr id="61444" name="Picture 4"/>
                <p:cNvPicPr>
                  <a:picLocks noChangeAspect="1" noChangeArrowheads="1"/>
                </p:cNvPicPr>
                <p:nvPr/>
              </p:nvPicPr>
              <p:blipFill>
                <a:blip r:embed="rId5" cstate="print"/>
                <a:srcRect/>
                <a:stretch>
                  <a:fillRect/>
                </a:stretch>
              </p:blipFill>
              <p:spPr bwMode="auto">
                <a:xfrm>
                  <a:off x="7054970" y="762000"/>
                  <a:ext cx="1428750" cy="1251552"/>
                </a:xfrm>
                <a:prstGeom prst="rect">
                  <a:avLst/>
                </a:prstGeom>
                <a:noFill/>
                <a:ln w="9525">
                  <a:noFill/>
                  <a:miter lim="800000"/>
                  <a:headEnd/>
                  <a:tailEnd/>
                </a:ln>
              </p:spPr>
            </p:pic>
          </p:grpSp>
          <p:sp>
            <p:nvSpPr>
              <p:cNvPr id="10" name="TextBox 9"/>
              <p:cNvSpPr txBox="1"/>
              <p:nvPr/>
            </p:nvSpPr>
            <p:spPr>
              <a:xfrm>
                <a:off x="6483684" y="2995518"/>
                <a:ext cx="1487905" cy="281082"/>
              </a:xfrm>
              <a:prstGeom prst="rect">
                <a:avLst/>
              </a:prstGeom>
              <a:noFill/>
            </p:spPr>
            <p:txBody>
              <a:bodyPr wrap="square" rtlCol="0">
                <a:spAutoFit/>
              </a:bodyPr>
              <a:lstStyle/>
              <a:p>
                <a:r>
                  <a:rPr lang="ne-NP" sz="1400" dirty="0" smtClean="0">
                    <a:solidFill>
                      <a:schemeClr val="dk1"/>
                    </a:solidFill>
                    <a:cs typeface="Kalimati" pitchFamily="2"/>
                  </a:rPr>
                  <a:t>आकर्षण पासोहरु</a:t>
                </a:r>
                <a:endParaRPr lang="en-US" sz="1400" dirty="0" smtClean="0">
                  <a:solidFill>
                    <a:schemeClr val="dk1"/>
                  </a:solidFill>
                  <a:cs typeface="Kalimati" pitchFamily="2"/>
                </a:endParaRPr>
              </a:p>
            </p:txBody>
          </p:sp>
        </p:grpSp>
      </p:grpSp>
      <p:grpSp>
        <p:nvGrpSpPr>
          <p:cNvPr id="7" name="Group 17"/>
          <p:cNvGrpSpPr/>
          <p:nvPr/>
        </p:nvGrpSpPr>
        <p:grpSpPr>
          <a:xfrm>
            <a:off x="5334000" y="3273623"/>
            <a:ext cx="3629025" cy="1374577"/>
            <a:chOff x="5334000" y="3657600"/>
            <a:chExt cx="3629025" cy="1374577"/>
          </a:xfrm>
        </p:grpSpPr>
        <p:pic>
          <p:nvPicPr>
            <p:cNvPr id="61447" name="Picture 7"/>
            <p:cNvPicPr>
              <a:picLocks noChangeAspect="1" noChangeArrowheads="1"/>
            </p:cNvPicPr>
            <p:nvPr/>
          </p:nvPicPr>
          <p:blipFill>
            <a:blip r:embed="rId6" cstate="print"/>
            <a:srcRect/>
            <a:stretch>
              <a:fillRect/>
            </a:stretch>
          </p:blipFill>
          <p:spPr bwMode="auto">
            <a:xfrm>
              <a:off x="7239000" y="3733800"/>
              <a:ext cx="1724025" cy="990600"/>
            </a:xfrm>
            <a:prstGeom prst="rect">
              <a:avLst/>
            </a:prstGeom>
            <a:noFill/>
            <a:ln w="9525">
              <a:noFill/>
              <a:miter lim="800000"/>
              <a:headEnd/>
              <a:tailEnd/>
            </a:ln>
          </p:spPr>
        </p:pic>
        <p:grpSp>
          <p:nvGrpSpPr>
            <p:cNvPr id="8" name="Group 14"/>
            <p:cNvGrpSpPr/>
            <p:nvPr/>
          </p:nvGrpSpPr>
          <p:grpSpPr>
            <a:xfrm>
              <a:off x="5334000" y="3657600"/>
              <a:ext cx="2474694" cy="1374577"/>
              <a:chOff x="5019675" y="3810000"/>
              <a:chExt cx="2474694" cy="1374577"/>
            </a:xfrm>
          </p:grpSpPr>
          <p:pic>
            <p:nvPicPr>
              <p:cNvPr id="61446" name="Picture 6"/>
              <p:cNvPicPr>
                <a:picLocks noChangeAspect="1" noChangeArrowheads="1"/>
              </p:cNvPicPr>
              <p:nvPr/>
            </p:nvPicPr>
            <p:blipFill>
              <a:blip r:embed="rId7" cstate="print"/>
              <a:srcRect/>
              <a:stretch>
                <a:fillRect/>
              </a:stretch>
            </p:blipFill>
            <p:spPr bwMode="auto">
              <a:xfrm>
                <a:off x="5019675" y="3810000"/>
                <a:ext cx="1838325" cy="1047750"/>
              </a:xfrm>
              <a:prstGeom prst="rect">
                <a:avLst/>
              </a:prstGeom>
              <a:noFill/>
              <a:ln w="9525">
                <a:noFill/>
                <a:miter lim="800000"/>
                <a:headEnd/>
                <a:tailEnd/>
              </a:ln>
            </p:spPr>
          </p:pic>
          <p:sp>
            <p:nvSpPr>
              <p:cNvPr id="14" name="Rectangle 13"/>
              <p:cNvSpPr/>
              <p:nvPr/>
            </p:nvSpPr>
            <p:spPr>
              <a:xfrm>
                <a:off x="6400800" y="4876800"/>
                <a:ext cx="1093569" cy="307777"/>
              </a:xfrm>
              <a:prstGeom prst="rect">
                <a:avLst/>
              </a:prstGeom>
            </p:spPr>
            <p:txBody>
              <a:bodyPr wrap="none">
                <a:spAutoFit/>
              </a:bodyPr>
              <a:lstStyle/>
              <a:p>
                <a:r>
                  <a:rPr lang="ne-NP" sz="1400" dirty="0" smtClean="0">
                    <a:solidFill>
                      <a:schemeClr val="dk1"/>
                    </a:solidFill>
                    <a:cs typeface="Kalimati" pitchFamily="2"/>
                  </a:rPr>
                  <a:t>जैविक</a:t>
                </a:r>
                <a:r>
                  <a:rPr lang="en-US" sz="1400" dirty="0" smtClean="0">
                    <a:solidFill>
                      <a:schemeClr val="dk1"/>
                    </a:solidFill>
                    <a:cs typeface="Kalimati" pitchFamily="2"/>
                  </a:rPr>
                  <a:t> </a:t>
                </a:r>
                <a:r>
                  <a:rPr lang="ne-NP" sz="1400" dirty="0" smtClean="0">
                    <a:solidFill>
                      <a:schemeClr val="dk1"/>
                    </a:solidFill>
                    <a:cs typeface="Kalimati" pitchFamily="2"/>
                  </a:rPr>
                  <a:t>विषादी</a:t>
                </a:r>
                <a:endParaRPr lang="en-US" sz="1400" dirty="0"/>
              </a:p>
            </p:txBody>
          </p:sp>
        </p:grpSp>
      </p:grpSp>
      <p:grpSp>
        <p:nvGrpSpPr>
          <p:cNvPr id="9" name="Group 25"/>
          <p:cNvGrpSpPr/>
          <p:nvPr/>
        </p:nvGrpSpPr>
        <p:grpSpPr>
          <a:xfrm>
            <a:off x="5562600" y="4648200"/>
            <a:ext cx="3276600" cy="1877199"/>
            <a:chOff x="5562600" y="4648200"/>
            <a:chExt cx="3276600" cy="1877199"/>
          </a:xfrm>
        </p:grpSpPr>
        <p:grpSp>
          <p:nvGrpSpPr>
            <p:cNvPr id="11" name="Group 23"/>
            <p:cNvGrpSpPr/>
            <p:nvPr/>
          </p:nvGrpSpPr>
          <p:grpSpPr>
            <a:xfrm>
              <a:off x="5562600" y="4648200"/>
              <a:ext cx="3276600" cy="1600200"/>
              <a:chOff x="4724400" y="5029200"/>
              <a:chExt cx="3276600" cy="1600200"/>
            </a:xfrm>
          </p:grpSpPr>
          <p:pic>
            <p:nvPicPr>
              <p:cNvPr id="61448" name="Picture 8"/>
              <p:cNvPicPr>
                <a:picLocks noChangeAspect="1" noChangeArrowheads="1"/>
              </p:cNvPicPr>
              <p:nvPr/>
            </p:nvPicPr>
            <p:blipFill>
              <a:blip r:embed="rId8" cstate="print"/>
              <a:srcRect/>
              <a:stretch>
                <a:fillRect/>
              </a:stretch>
            </p:blipFill>
            <p:spPr bwMode="auto">
              <a:xfrm>
                <a:off x="4724400" y="5029200"/>
                <a:ext cx="1038225" cy="1600200"/>
              </a:xfrm>
              <a:prstGeom prst="rect">
                <a:avLst/>
              </a:prstGeom>
              <a:noFill/>
              <a:ln w="9525">
                <a:noFill/>
                <a:miter lim="800000"/>
                <a:headEnd/>
                <a:tailEnd/>
              </a:ln>
            </p:spPr>
          </p:pic>
          <p:grpSp>
            <p:nvGrpSpPr>
              <p:cNvPr id="12" name="Group 22"/>
              <p:cNvGrpSpPr/>
              <p:nvPr/>
            </p:nvGrpSpPr>
            <p:grpSpPr>
              <a:xfrm>
                <a:off x="5867400" y="5029200"/>
                <a:ext cx="2133600" cy="1600200"/>
                <a:chOff x="5867400" y="5029200"/>
                <a:chExt cx="2133600" cy="1600200"/>
              </a:xfrm>
            </p:grpSpPr>
            <p:pic>
              <p:nvPicPr>
                <p:cNvPr id="61449" name="Picture 9"/>
                <p:cNvPicPr>
                  <a:picLocks noChangeAspect="1" noChangeArrowheads="1"/>
                </p:cNvPicPr>
                <p:nvPr/>
              </p:nvPicPr>
              <p:blipFill>
                <a:blip r:embed="rId9" cstate="print"/>
                <a:srcRect/>
                <a:stretch>
                  <a:fillRect/>
                </a:stretch>
              </p:blipFill>
              <p:spPr bwMode="auto">
                <a:xfrm>
                  <a:off x="5867400" y="5029200"/>
                  <a:ext cx="1066800" cy="1600200"/>
                </a:xfrm>
                <a:prstGeom prst="rect">
                  <a:avLst/>
                </a:prstGeom>
                <a:noFill/>
                <a:ln w="9525">
                  <a:noFill/>
                  <a:miter lim="800000"/>
                  <a:headEnd/>
                  <a:tailEnd/>
                </a:ln>
              </p:spPr>
            </p:pic>
            <p:pic>
              <p:nvPicPr>
                <p:cNvPr id="61450" name="Picture 10"/>
                <p:cNvPicPr>
                  <a:picLocks noChangeAspect="1" noChangeArrowheads="1"/>
                </p:cNvPicPr>
                <p:nvPr/>
              </p:nvPicPr>
              <p:blipFill>
                <a:blip r:embed="rId10" cstate="print"/>
                <a:srcRect/>
                <a:stretch>
                  <a:fillRect/>
                </a:stretch>
              </p:blipFill>
              <p:spPr bwMode="auto">
                <a:xfrm>
                  <a:off x="7086600" y="5029200"/>
                  <a:ext cx="914400" cy="1600200"/>
                </a:xfrm>
                <a:prstGeom prst="rect">
                  <a:avLst/>
                </a:prstGeom>
                <a:noFill/>
                <a:ln w="9525">
                  <a:noFill/>
                  <a:miter lim="800000"/>
                  <a:headEnd/>
                  <a:tailEnd/>
                </a:ln>
              </p:spPr>
            </p:pic>
          </p:grpSp>
        </p:grpSp>
        <p:sp>
          <p:nvSpPr>
            <p:cNvPr id="25" name="TextBox 24"/>
            <p:cNvSpPr txBox="1"/>
            <p:nvPr/>
          </p:nvSpPr>
          <p:spPr>
            <a:xfrm>
              <a:off x="6553200" y="6248400"/>
              <a:ext cx="1219200" cy="276999"/>
            </a:xfrm>
            <a:prstGeom prst="rect">
              <a:avLst/>
            </a:prstGeom>
            <a:noFill/>
          </p:spPr>
          <p:txBody>
            <a:bodyPr wrap="square" rtlCol="0">
              <a:spAutoFit/>
            </a:bodyPr>
            <a:lstStyle/>
            <a:p>
              <a:r>
                <a:rPr lang="ne-NP" sz="1200" dirty="0" smtClean="0">
                  <a:cs typeface="Kalimati" pitchFamily="2"/>
                </a:rPr>
                <a:t>प्रकाशको पासो</a:t>
              </a:r>
              <a:endParaRPr lang="en-US" sz="1200" dirty="0">
                <a:cs typeface="Kalimati" pitchFamily="2"/>
              </a:endParaRPr>
            </a:p>
          </p:txBody>
        </p:sp>
      </p:grpSp>
      <p:grpSp>
        <p:nvGrpSpPr>
          <p:cNvPr id="13" name="Group 31"/>
          <p:cNvGrpSpPr/>
          <p:nvPr/>
        </p:nvGrpSpPr>
        <p:grpSpPr>
          <a:xfrm>
            <a:off x="3588681" y="4648200"/>
            <a:ext cx="1821519" cy="2133600"/>
            <a:chOff x="3505200" y="4495800"/>
            <a:chExt cx="1821519" cy="2286000"/>
          </a:xfrm>
        </p:grpSpPr>
        <p:pic>
          <p:nvPicPr>
            <p:cNvPr id="61451" name="Picture 11"/>
            <p:cNvPicPr>
              <a:picLocks noChangeAspect="1" noChangeArrowheads="1"/>
            </p:cNvPicPr>
            <p:nvPr/>
          </p:nvPicPr>
          <p:blipFill>
            <a:blip r:embed="rId11" cstate="print"/>
            <a:srcRect/>
            <a:stretch>
              <a:fillRect/>
            </a:stretch>
          </p:blipFill>
          <p:spPr bwMode="auto">
            <a:xfrm>
              <a:off x="3505200" y="4495800"/>
              <a:ext cx="1809750" cy="1333500"/>
            </a:xfrm>
            <a:prstGeom prst="rect">
              <a:avLst/>
            </a:prstGeom>
            <a:noFill/>
            <a:ln w="9525">
              <a:noFill/>
              <a:miter lim="800000"/>
              <a:headEnd/>
              <a:tailEnd/>
            </a:ln>
          </p:spPr>
        </p:pic>
        <p:grpSp>
          <p:nvGrpSpPr>
            <p:cNvPr id="15" name="Group 30"/>
            <p:cNvGrpSpPr/>
            <p:nvPr/>
          </p:nvGrpSpPr>
          <p:grpSpPr>
            <a:xfrm>
              <a:off x="3505200" y="5638800"/>
              <a:ext cx="1821519" cy="1143000"/>
              <a:chOff x="3505200" y="5638800"/>
              <a:chExt cx="1821519" cy="1143000"/>
            </a:xfrm>
          </p:grpSpPr>
          <p:pic>
            <p:nvPicPr>
              <p:cNvPr id="61453" name="Picture 13"/>
              <p:cNvPicPr>
                <a:picLocks noChangeAspect="1" noChangeArrowheads="1"/>
              </p:cNvPicPr>
              <p:nvPr/>
            </p:nvPicPr>
            <p:blipFill>
              <a:blip r:embed="rId12" cstate="print"/>
              <a:srcRect/>
              <a:stretch>
                <a:fillRect/>
              </a:stretch>
            </p:blipFill>
            <p:spPr bwMode="auto">
              <a:xfrm>
                <a:off x="3505200" y="5638800"/>
                <a:ext cx="1821519" cy="838200"/>
              </a:xfrm>
              <a:prstGeom prst="rect">
                <a:avLst/>
              </a:prstGeom>
              <a:noFill/>
              <a:ln w="9525">
                <a:noFill/>
                <a:miter lim="800000"/>
                <a:headEnd/>
                <a:tailEnd/>
              </a:ln>
            </p:spPr>
          </p:pic>
          <p:sp>
            <p:nvSpPr>
              <p:cNvPr id="30" name="TextBox 29"/>
              <p:cNvSpPr txBox="1"/>
              <p:nvPr/>
            </p:nvSpPr>
            <p:spPr>
              <a:xfrm>
                <a:off x="3962400" y="6504801"/>
                <a:ext cx="1295400" cy="276999"/>
              </a:xfrm>
              <a:prstGeom prst="rect">
                <a:avLst/>
              </a:prstGeom>
              <a:noFill/>
            </p:spPr>
            <p:txBody>
              <a:bodyPr wrap="square" rtlCol="0">
                <a:spAutoFit/>
              </a:bodyPr>
              <a:lstStyle/>
              <a:p>
                <a:r>
                  <a:rPr lang="ne-NP" sz="1200" dirty="0" smtClean="0">
                    <a:cs typeface="Kalimati" pitchFamily="2"/>
                  </a:rPr>
                  <a:t>कीरा समात्ने जाली</a:t>
                </a:r>
                <a:endParaRPr lang="en-US" sz="1200" dirty="0">
                  <a:cs typeface="Kalimati" pitchFamily="2"/>
                </a:endParaRPr>
              </a:p>
            </p:txBody>
          </p:sp>
        </p:grpSp>
      </p:grpSp>
      <p:pic>
        <p:nvPicPr>
          <p:cNvPr id="33" name="Picture 2" descr="Govn.of Nepal"/>
          <p:cNvPicPr>
            <a:picLocks noChangeAspect="1" noChangeArrowheads="1"/>
          </p:cNvPicPr>
          <p:nvPr/>
        </p:nvPicPr>
        <p:blipFill>
          <a:blip r:embed="rId13" cstate="print"/>
          <a:srcRect/>
          <a:stretch>
            <a:fillRect/>
          </a:stretch>
        </p:blipFill>
        <p:spPr bwMode="auto">
          <a:xfrm>
            <a:off x="0" y="0"/>
            <a:ext cx="771029" cy="764065"/>
          </a:xfrm>
          <a:prstGeom prst="rect">
            <a:avLst/>
          </a:prstGeom>
          <a:noFill/>
          <a:ln w="9525">
            <a:noFill/>
            <a:miter lim="800000"/>
            <a:headEnd/>
            <a:tailEnd/>
          </a:ln>
        </p:spPr>
      </p:pic>
      <p:pic>
        <p:nvPicPr>
          <p:cNvPr id="34" name="Picture 1"/>
          <p:cNvPicPr>
            <a:picLocks noChangeAspect="1" noChangeArrowheads="1"/>
          </p:cNvPicPr>
          <p:nvPr/>
        </p:nvPicPr>
        <p:blipFill>
          <a:blip r:embed="rId14" cstate="print"/>
          <a:srcRect/>
          <a:stretch>
            <a:fillRect/>
          </a:stretch>
        </p:blipFill>
        <p:spPr bwMode="auto">
          <a:xfrm>
            <a:off x="228600" y="5867400"/>
            <a:ext cx="3200400" cy="9437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2438400" y="228600"/>
            <a:ext cx="6477000" cy="584200"/>
          </a:xfrm>
          <a:prstGeom prst="rect">
            <a:avLst/>
          </a:prstGeom>
          <a:solidFill>
            <a:schemeClr val="bg1">
              <a:lumMod val="95000"/>
            </a:schemeClr>
          </a:solidFill>
          <a:ln w="9525">
            <a:noFill/>
            <a:miter lim="800000"/>
            <a:headEnd/>
            <a:tailEnd/>
          </a:ln>
        </p:spPr>
        <p:txBody>
          <a:bodyPr>
            <a:spAutoFit/>
          </a:bodyPr>
          <a:lstStyle/>
          <a:p>
            <a:pPr eaLnBrk="1" hangingPunct="1">
              <a:defRPr/>
            </a:pPr>
            <a:r>
              <a:rPr lang="en-US" sz="3200" b="1" dirty="0" err="1">
                <a:latin typeface="Preeti" pitchFamily="2" charset="0"/>
              </a:rPr>
              <a:t>Jftfj</a:t>
            </a:r>
            <a:r>
              <a:rPr lang="en-US" sz="3200" b="1" dirty="0">
                <a:latin typeface="Preeti" pitchFamily="2" charset="0"/>
              </a:rPr>
              <a:t>/</a:t>
            </a:r>
            <a:r>
              <a:rPr lang="en-US" sz="3200" b="1" dirty="0" err="1">
                <a:latin typeface="Preeti" pitchFamily="2" charset="0"/>
              </a:rPr>
              <a:t>0fdf</a:t>
            </a:r>
            <a:r>
              <a:rPr lang="en-US" sz="3200" b="1" dirty="0">
                <a:latin typeface="Preeti" pitchFamily="2" charset="0"/>
              </a:rPr>
              <a:t> </a:t>
            </a:r>
            <a:r>
              <a:rPr lang="en-US" sz="3200" b="1" dirty="0" err="1">
                <a:latin typeface="Preeti" pitchFamily="2" charset="0"/>
              </a:rPr>
              <a:t>kfOg</a:t>
            </a:r>
            <a:r>
              <a:rPr lang="en-US" sz="3200" b="1" dirty="0">
                <a:latin typeface="Preeti" pitchFamily="2" charset="0"/>
              </a:rPr>
              <a:t>] s]</a:t>
            </a:r>
            <a:r>
              <a:rPr lang="en-US" sz="3200" b="1" dirty="0" err="1">
                <a:latin typeface="Preeti" pitchFamily="2" charset="0"/>
              </a:rPr>
              <a:t>xL</a:t>
            </a:r>
            <a:r>
              <a:rPr lang="en-US" sz="3200" b="1" dirty="0">
                <a:latin typeface="Preeti" pitchFamily="2" charset="0"/>
              </a:rPr>
              <a:t> k/</a:t>
            </a:r>
            <a:r>
              <a:rPr lang="en-US" sz="3200" b="1" dirty="0" err="1">
                <a:latin typeface="Preeti" pitchFamily="2" charset="0"/>
              </a:rPr>
              <a:t>eIfL</a:t>
            </a:r>
            <a:r>
              <a:rPr lang="en-US" sz="3200" b="1" dirty="0">
                <a:latin typeface="Preeti" pitchFamily="2" charset="0"/>
              </a:rPr>
              <a:t> </a:t>
            </a:r>
            <a:r>
              <a:rPr lang="en-US" sz="3200" b="1" dirty="0" err="1">
                <a:latin typeface="Preeti" pitchFamily="2" charset="0"/>
              </a:rPr>
              <a:t>hLj</a:t>
            </a:r>
            <a:r>
              <a:rPr lang="en-US" sz="3200" b="1" dirty="0">
                <a:latin typeface="Preeti" pitchFamily="2" charset="0"/>
              </a:rPr>
              <a:t> </a:t>
            </a:r>
            <a:r>
              <a:rPr lang="en-US" sz="2400" b="1" dirty="0">
                <a:latin typeface="The times New times "/>
              </a:rPr>
              <a:t>(Predators</a:t>
            </a:r>
            <a:r>
              <a:rPr lang="en-US" sz="2000" b="1" dirty="0">
                <a:latin typeface="The times New times "/>
              </a:rPr>
              <a:t>)</a:t>
            </a:r>
            <a:endParaRPr lang="en-US" sz="2000" b="1" dirty="0"/>
          </a:p>
        </p:txBody>
      </p:sp>
      <p:pic>
        <p:nvPicPr>
          <p:cNvPr id="5123" name="Picture 3" descr="predatorywasp1.jpg"/>
          <p:cNvPicPr>
            <a:picLocks noChangeAspect="1" noChangeArrowheads="1"/>
          </p:cNvPicPr>
          <p:nvPr/>
        </p:nvPicPr>
        <p:blipFill>
          <a:blip r:embed="rId2" cstate="print"/>
          <a:srcRect/>
          <a:stretch>
            <a:fillRect/>
          </a:stretch>
        </p:blipFill>
        <p:spPr bwMode="auto">
          <a:xfrm>
            <a:off x="2743200" y="1143000"/>
            <a:ext cx="2819400" cy="1828800"/>
          </a:xfrm>
          <a:prstGeom prst="rect">
            <a:avLst/>
          </a:prstGeom>
          <a:noFill/>
          <a:ln w="9525">
            <a:noFill/>
            <a:miter lim="800000"/>
            <a:headEnd/>
            <a:tailEnd/>
          </a:ln>
        </p:spPr>
      </p:pic>
      <p:pic>
        <p:nvPicPr>
          <p:cNvPr id="5124" name="Picture 4" descr="assassinbug.jpg"/>
          <p:cNvPicPr>
            <a:picLocks noChangeAspect="1" noChangeArrowheads="1"/>
          </p:cNvPicPr>
          <p:nvPr/>
        </p:nvPicPr>
        <p:blipFill>
          <a:blip r:embed="rId3" cstate="print"/>
          <a:srcRect/>
          <a:stretch>
            <a:fillRect/>
          </a:stretch>
        </p:blipFill>
        <p:spPr bwMode="auto">
          <a:xfrm>
            <a:off x="5715000" y="1066800"/>
            <a:ext cx="2667000" cy="1905000"/>
          </a:xfrm>
          <a:prstGeom prst="rect">
            <a:avLst/>
          </a:prstGeom>
          <a:noFill/>
          <a:ln w="9525">
            <a:noFill/>
            <a:miter lim="800000"/>
            <a:headEnd/>
            <a:tailEnd/>
          </a:ln>
        </p:spPr>
      </p:pic>
      <p:pic>
        <p:nvPicPr>
          <p:cNvPr id="5125" name="Picture 5" descr="groundbeetle1.jpg"/>
          <p:cNvPicPr>
            <a:picLocks noChangeAspect="1" noChangeArrowheads="1"/>
          </p:cNvPicPr>
          <p:nvPr/>
        </p:nvPicPr>
        <p:blipFill>
          <a:blip r:embed="rId4" cstate="print"/>
          <a:srcRect/>
          <a:stretch>
            <a:fillRect/>
          </a:stretch>
        </p:blipFill>
        <p:spPr bwMode="auto">
          <a:xfrm>
            <a:off x="228600" y="4648200"/>
            <a:ext cx="2133600" cy="1828800"/>
          </a:xfrm>
          <a:prstGeom prst="rect">
            <a:avLst/>
          </a:prstGeom>
          <a:noFill/>
          <a:ln w="9525">
            <a:noFill/>
            <a:miter lim="800000"/>
            <a:headEnd/>
            <a:tailEnd/>
          </a:ln>
        </p:spPr>
      </p:pic>
      <p:pic>
        <p:nvPicPr>
          <p:cNvPr id="5126" name="Picture 6" descr="C:\Documents and Settings\sir\My Documents\Downloads\Assassin Bug_files\AssassinBug.jpg"/>
          <p:cNvPicPr>
            <a:picLocks noChangeAspect="1" noChangeArrowheads="1"/>
          </p:cNvPicPr>
          <p:nvPr/>
        </p:nvPicPr>
        <p:blipFill>
          <a:blip r:embed="rId5" cstate="print"/>
          <a:srcRect l="8000" t="17778" r="17332" b="11111"/>
          <a:stretch>
            <a:fillRect/>
          </a:stretch>
        </p:blipFill>
        <p:spPr bwMode="auto">
          <a:xfrm>
            <a:off x="304800" y="3124200"/>
            <a:ext cx="2057400" cy="1295400"/>
          </a:xfrm>
          <a:prstGeom prst="rect">
            <a:avLst/>
          </a:prstGeom>
          <a:noFill/>
          <a:ln w="9525">
            <a:noFill/>
            <a:miter lim="800000"/>
            <a:headEnd/>
            <a:tailEnd/>
          </a:ln>
        </p:spPr>
      </p:pic>
      <p:pic>
        <p:nvPicPr>
          <p:cNvPr id="5127" name="Picture 7" descr="C:\Documents and Settings\sir\My Documents\Downloads\Big-eyed Bug_files\Big-eyedBug.jpg"/>
          <p:cNvPicPr>
            <a:picLocks noChangeAspect="1" noChangeArrowheads="1"/>
          </p:cNvPicPr>
          <p:nvPr/>
        </p:nvPicPr>
        <p:blipFill>
          <a:blip r:embed="rId6" cstate="print"/>
          <a:srcRect l="10667" t="18668" r="14999" b="17778"/>
          <a:stretch>
            <a:fillRect/>
          </a:stretch>
        </p:blipFill>
        <p:spPr bwMode="auto">
          <a:xfrm>
            <a:off x="2514600" y="3124200"/>
            <a:ext cx="2124075" cy="1362075"/>
          </a:xfrm>
          <a:prstGeom prst="rect">
            <a:avLst/>
          </a:prstGeom>
          <a:noFill/>
          <a:ln w="9525">
            <a:noFill/>
            <a:miter lim="800000"/>
            <a:headEnd/>
            <a:tailEnd/>
          </a:ln>
        </p:spPr>
      </p:pic>
      <p:pic>
        <p:nvPicPr>
          <p:cNvPr id="5128" name="Picture 8" descr="C:\Documents and Settings\sir\My Documents\Downloads\Good Stink Bug-Bad Stink Bug_files\GoodStinkbug.jpg"/>
          <p:cNvPicPr>
            <a:picLocks noChangeAspect="1" noChangeArrowheads="1"/>
          </p:cNvPicPr>
          <p:nvPr/>
        </p:nvPicPr>
        <p:blipFill>
          <a:blip r:embed="rId7" cstate="print"/>
          <a:srcRect b="41333"/>
          <a:stretch>
            <a:fillRect/>
          </a:stretch>
        </p:blipFill>
        <p:spPr bwMode="auto">
          <a:xfrm>
            <a:off x="4800600" y="3124200"/>
            <a:ext cx="1981200" cy="1371600"/>
          </a:xfrm>
          <a:prstGeom prst="rect">
            <a:avLst/>
          </a:prstGeom>
          <a:noFill/>
          <a:ln w="9525">
            <a:noFill/>
            <a:miter lim="800000"/>
            <a:headEnd/>
            <a:tailEnd/>
          </a:ln>
        </p:spPr>
      </p:pic>
      <p:pic>
        <p:nvPicPr>
          <p:cNvPr id="5129" name="Picture 9"/>
          <p:cNvPicPr>
            <a:picLocks noChangeAspect="1" noChangeArrowheads="1"/>
          </p:cNvPicPr>
          <p:nvPr/>
        </p:nvPicPr>
        <p:blipFill>
          <a:blip r:embed="rId8" cstate="print"/>
          <a:srcRect/>
          <a:stretch>
            <a:fillRect/>
          </a:stretch>
        </p:blipFill>
        <p:spPr bwMode="auto">
          <a:xfrm>
            <a:off x="2438400" y="4654550"/>
            <a:ext cx="1376363" cy="2203450"/>
          </a:xfrm>
          <a:prstGeom prst="rect">
            <a:avLst/>
          </a:prstGeom>
          <a:noFill/>
          <a:ln w="9525">
            <a:noFill/>
            <a:miter lim="800000"/>
            <a:headEnd/>
            <a:tailEnd/>
          </a:ln>
        </p:spPr>
      </p:pic>
      <p:pic>
        <p:nvPicPr>
          <p:cNvPr id="5130" name="Picture 10"/>
          <p:cNvPicPr>
            <a:picLocks noChangeAspect="1" noChangeArrowheads="1"/>
          </p:cNvPicPr>
          <p:nvPr/>
        </p:nvPicPr>
        <p:blipFill>
          <a:blip r:embed="rId9" cstate="print"/>
          <a:srcRect/>
          <a:stretch>
            <a:fillRect/>
          </a:stretch>
        </p:blipFill>
        <p:spPr bwMode="auto">
          <a:xfrm>
            <a:off x="6934200" y="3124200"/>
            <a:ext cx="1600200" cy="1371600"/>
          </a:xfrm>
          <a:prstGeom prst="rect">
            <a:avLst/>
          </a:prstGeom>
          <a:noFill/>
          <a:ln w="9525">
            <a:noFill/>
            <a:miter lim="800000"/>
            <a:headEnd/>
            <a:tailEnd/>
          </a:ln>
        </p:spPr>
      </p:pic>
      <p:pic>
        <p:nvPicPr>
          <p:cNvPr id="5131" name="Picture 11" descr="C:\Documents and Settings\sir\My Documents\Downloads\Robber Fly_files\RobberFly.jpg"/>
          <p:cNvPicPr>
            <a:picLocks noChangeAspect="1" noChangeArrowheads="1"/>
          </p:cNvPicPr>
          <p:nvPr/>
        </p:nvPicPr>
        <p:blipFill>
          <a:blip r:embed="rId10" cstate="print"/>
          <a:srcRect/>
          <a:stretch>
            <a:fillRect/>
          </a:stretch>
        </p:blipFill>
        <p:spPr bwMode="auto">
          <a:xfrm>
            <a:off x="3886200" y="4724400"/>
            <a:ext cx="2857500" cy="2133600"/>
          </a:xfrm>
          <a:prstGeom prst="rect">
            <a:avLst/>
          </a:prstGeom>
          <a:noFill/>
          <a:ln w="9525">
            <a:noFill/>
            <a:miter lim="800000"/>
            <a:headEnd/>
            <a:tailEnd/>
          </a:ln>
        </p:spPr>
      </p:pic>
      <p:pic>
        <p:nvPicPr>
          <p:cNvPr id="5132" name="Picture 12" descr="C:\Documents and Settings\sir\My Documents\Downloads\Spiders_files\Spiders.jpg"/>
          <p:cNvPicPr>
            <a:picLocks noChangeAspect="1" noChangeArrowheads="1"/>
          </p:cNvPicPr>
          <p:nvPr/>
        </p:nvPicPr>
        <p:blipFill>
          <a:blip r:embed="rId11" cstate="print"/>
          <a:srcRect/>
          <a:stretch>
            <a:fillRect/>
          </a:stretch>
        </p:blipFill>
        <p:spPr bwMode="auto">
          <a:xfrm>
            <a:off x="6858000" y="4724400"/>
            <a:ext cx="2057400" cy="2133600"/>
          </a:xfrm>
          <a:prstGeom prst="rect">
            <a:avLst/>
          </a:prstGeom>
          <a:noFill/>
          <a:ln w="9525">
            <a:noFill/>
            <a:miter lim="800000"/>
            <a:headEnd/>
            <a:tailEnd/>
          </a:ln>
        </p:spPr>
      </p:pic>
      <p:pic>
        <p:nvPicPr>
          <p:cNvPr id="5133" name="Picture 13" descr="C:\Documents and Settings\sir\My Documents\Downloads\Tiger Beetle_files\TigerBeetle.jpg"/>
          <p:cNvPicPr>
            <a:picLocks noChangeAspect="1" noChangeArrowheads="1"/>
          </p:cNvPicPr>
          <p:nvPr/>
        </p:nvPicPr>
        <p:blipFill>
          <a:blip r:embed="rId12" cstate="print"/>
          <a:srcRect/>
          <a:stretch>
            <a:fillRect/>
          </a:stretch>
        </p:blipFill>
        <p:spPr bwMode="auto">
          <a:xfrm>
            <a:off x="609600" y="838200"/>
            <a:ext cx="1828800" cy="2171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2819400" y="533400"/>
            <a:ext cx="5443538" cy="461963"/>
          </a:xfrm>
          <a:prstGeom prst="rect">
            <a:avLst/>
          </a:prstGeom>
          <a:solidFill>
            <a:srgbClr val="FFC000"/>
          </a:solidFill>
          <a:ln w="9525">
            <a:noFill/>
            <a:miter lim="800000"/>
            <a:headEnd/>
            <a:tailEnd/>
          </a:ln>
        </p:spPr>
        <p:txBody>
          <a:bodyPr wrap="none">
            <a:spAutoFit/>
          </a:bodyPr>
          <a:lstStyle/>
          <a:p>
            <a:pPr eaLnBrk="1" hangingPunct="1"/>
            <a:r>
              <a:rPr lang="en-US" sz="2400" b="1">
                <a:latin typeface="Preeti" pitchFamily="2" charset="0"/>
              </a:rPr>
              <a:t>s]xL k|rlnt k/&gt;oL hLj</a:t>
            </a:r>
            <a:r>
              <a:rPr lang="ne-NP" sz="2400" b="1">
                <a:latin typeface="Preeti" pitchFamily="2" charset="0"/>
              </a:rPr>
              <a:t> </a:t>
            </a:r>
            <a:r>
              <a:rPr lang="en-US" sz="2000" b="1">
                <a:latin typeface="Times New Roman" pitchFamily="18" charset="0"/>
              </a:rPr>
              <a:t>(Predators and parasites)</a:t>
            </a:r>
            <a:endParaRPr lang="en-US" sz="2000" b="1"/>
          </a:p>
        </p:txBody>
      </p:sp>
      <p:pic>
        <p:nvPicPr>
          <p:cNvPr id="6147" name="Picture 2" descr="C:\Documents and Settings\sir\My Documents\Downloads\Trichogrammatid Wasp_files\Trichogamma.jpg"/>
          <p:cNvPicPr>
            <a:picLocks noChangeAspect="1" noChangeArrowheads="1"/>
          </p:cNvPicPr>
          <p:nvPr/>
        </p:nvPicPr>
        <p:blipFill>
          <a:blip r:embed="rId2" cstate="print"/>
          <a:srcRect/>
          <a:stretch>
            <a:fillRect/>
          </a:stretch>
        </p:blipFill>
        <p:spPr bwMode="auto">
          <a:xfrm>
            <a:off x="228600" y="1066800"/>
            <a:ext cx="2143125" cy="2857500"/>
          </a:xfrm>
          <a:prstGeom prst="rect">
            <a:avLst/>
          </a:prstGeom>
          <a:noFill/>
          <a:ln w="9525">
            <a:noFill/>
            <a:miter lim="800000"/>
            <a:headEnd/>
            <a:tailEnd/>
          </a:ln>
        </p:spPr>
      </p:pic>
      <p:pic>
        <p:nvPicPr>
          <p:cNvPr id="6148" name="Picture 3" descr="C:\Documents and Settings\sir\My Documents\Downloads\Tachinid Fly_files\Tachinid.jpg"/>
          <p:cNvPicPr>
            <a:picLocks noChangeAspect="1" noChangeArrowheads="1"/>
          </p:cNvPicPr>
          <p:nvPr/>
        </p:nvPicPr>
        <p:blipFill>
          <a:blip r:embed="rId3" cstate="print"/>
          <a:srcRect/>
          <a:stretch>
            <a:fillRect/>
          </a:stretch>
        </p:blipFill>
        <p:spPr bwMode="auto">
          <a:xfrm>
            <a:off x="2438400" y="1066800"/>
            <a:ext cx="2143125" cy="2857500"/>
          </a:xfrm>
          <a:prstGeom prst="rect">
            <a:avLst/>
          </a:prstGeom>
          <a:noFill/>
          <a:ln w="9525">
            <a:noFill/>
            <a:miter lim="800000"/>
            <a:headEnd/>
            <a:tailEnd/>
          </a:ln>
        </p:spPr>
      </p:pic>
      <p:pic>
        <p:nvPicPr>
          <p:cNvPr id="6149" name="Picture 4" descr="C:\Documents and Settings\sir\My Documents\Downloads\Ichneumon Wasp_files\Ichneumon.jpg"/>
          <p:cNvPicPr>
            <a:picLocks noChangeAspect="1" noChangeArrowheads="1"/>
          </p:cNvPicPr>
          <p:nvPr/>
        </p:nvPicPr>
        <p:blipFill>
          <a:blip r:embed="rId4" cstate="print"/>
          <a:srcRect/>
          <a:stretch>
            <a:fillRect/>
          </a:stretch>
        </p:blipFill>
        <p:spPr bwMode="auto">
          <a:xfrm>
            <a:off x="4648200" y="1066800"/>
            <a:ext cx="2143125" cy="2857500"/>
          </a:xfrm>
          <a:prstGeom prst="rect">
            <a:avLst/>
          </a:prstGeom>
          <a:noFill/>
          <a:ln w="9525">
            <a:noFill/>
            <a:miter lim="800000"/>
            <a:headEnd/>
            <a:tailEnd/>
          </a:ln>
        </p:spPr>
      </p:pic>
      <p:pic>
        <p:nvPicPr>
          <p:cNvPr id="6150" name="Picture 3" descr="ANd9GcTv-wCvtbQ7EVVV7F-Ttgju5LYrqhaUnH-xIKqj4kxLb3bl4brvow"/>
          <p:cNvPicPr>
            <a:picLocks noChangeAspect="1" noChangeArrowheads="1"/>
          </p:cNvPicPr>
          <p:nvPr/>
        </p:nvPicPr>
        <p:blipFill>
          <a:blip r:embed="rId5" cstate="print"/>
          <a:srcRect/>
          <a:stretch>
            <a:fillRect/>
          </a:stretch>
        </p:blipFill>
        <p:spPr bwMode="auto">
          <a:xfrm>
            <a:off x="6858000" y="1143000"/>
            <a:ext cx="2286000" cy="1905000"/>
          </a:xfrm>
          <a:prstGeom prst="rect">
            <a:avLst/>
          </a:prstGeom>
          <a:noFill/>
          <a:ln w="9525">
            <a:noFill/>
            <a:miter lim="800000"/>
            <a:headEnd/>
            <a:tailEnd/>
          </a:ln>
        </p:spPr>
      </p:pic>
      <p:pic>
        <p:nvPicPr>
          <p:cNvPr id="6151" name="Picture 8" descr="Click to view full size image"/>
          <p:cNvPicPr>
            <a:picLocks noChangeAspect="1" noChangeArrowheads="1"/>
          </p:cNvPicPr>
          <p:nvPr/>
        </p:nvPicPr>
        <p:blipFill>
          <a:blip r:embed="rId6" cstate="print"/>
          <a:srcRect/>
          <a:stretch>
            <a:fillRect/>
          </a:stretch>
        </p:blipFill>
        <p:spPr bwMode="auto">
          <a:xfrm>
            <a:off x="228600" y="4191000"/>
            <a:ext cx="2438400" cy="2667000"/>
          </a:xfrm>
          <a:prstGeom prst="rect">
            <a:avLst/>
          </a:prstGeom>
          <a:noFill/>
          <a:ln w="9525">
            <a:noFill/>
            <a:miter lim="800000"/>
            <a:headEnd/>
            <a:tailEnd/>
          </a:ln>
        </p:spPr>
      </p:pic>
      <p:pic>
        <p:nvPicPr>
          <p:cNvPr id="6152" name="Picture 10" descr="Apanteles subandinus"/>
          <p:cNvPicPr>
            <a:picLocks noChangeAspect="1" noChangeArrowheads="1"/>
          </p:cNvPicPr>
          <p:nvPr/>
        </p:nvPicPr>
        <p:blipFill>
          <a:blip r:embed="rId7" cstate="print"/>
          <a:srcRect/>
          <a:stretch>
            <a:fillRect/>
          </a:stretch>
        </p:blipFill>
        <p:spPr bwMode="auto">
          <a:xfrm>
            <a:off x="2971800" y="4191000"/>
            <a:ext cx="2438400" cy="2667000"/>
          </a:xfrm>
          <a:prstGeom prst="rect">
            <a:avLst/>
          </a:prstGeom>
          <a:noFill/>
          <a:ln w="9525">
            <a:noFill/>
            <a:miter lim="800000"/>
            <a:headEnd/>
            <a:tailEnd/>
          </a:ln>
        </p:spPr>
      </p:pic>
      <p:pic>
        <p:nvPicPr>
          <p:cNvPr id="6153" name="Picture 16" descr="ANd9GcRx7GHPaYzQsJrhPo0yQ_q7-RyrM2fKTNjyvxPr-cga-w-a9kvZ"/>
          <p:cNvPicPr>
            <a:picLocks noChangeAspect="1" noChangeArrowheads="1"/>
          </p:cNvPicPr>
          <p:nvPr/>
        </p:nvPicPr>
        <p:blipFill>
          <a:blip r:embed="rId8" cstate="print"/>
          <a:srcRect/>
          <a:stretch>
            <a:fillRect/>
          </a:stretch>
        </p:blipFill>
        <p:spPr bwMode="auto">
          <a:xfrm>
            <a:off x="5715000" y="4191000"/>
            <a:ext cx="2362200" cy="2667000"/>
          </a:xfrm>
          <a:prstGeom prst="rect">
            <a:avLst/>
          </a:prstGeom>
          <a:noFill/>
          <a:ln w="9525">
            <a:noFill/>
            <a:miter lim="800000"/>
            <a:headEnd/>
            <a:tailEnd/>
          </a:ln>
        </p:spPr>
      </p:pic>
      <p:sp>
        <p:nvSpPr>
          <p:cNvPr id="6154" name="TextBox 9"/>
          <p:cNvSpPr txBox="1">
            <a:spLocks noChangeArrowheads="1"/>
          </p:cNvSpPr>
          <p:nvPr/>
        </p:nvSpPr>
        <p:spPr bwMode="auto">
          <a:xfrm>
            <a:off x="6858000" y="3352800"/>
            <a:ext cx="2286000" cy="307975"/>
          </a:xfrm>
          <a:prstGeom prst="rect">
            <a:avLst/>
          </a:prstGeom>
          <a:noFill/>
          <a:ln w="9525">
            <a:noFill/>
            <a:miter lim="800000"/>
            <a:headEnd/>
            <a:tailEnd/>
          </a:ln>
        </p:spPr>
        <p:txBody>
          <a:bodyPr>
            <a:spAutoFit/>
          </a:bodyPr>
          <a:lstStyle/>
          <a:p>
            <a:pPr eaLnBrk="1" hangingPunct="1"/>
            <a:r>
              <a:rPr lang="ne-NP" sz="1400" b="1"/>
              <a:t>विभिन्न प्रकारका बारुलाहरु</a:t>
            </a:r>
            <a:endParaRPr lang="en-US" sz="1400" b="1"/>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nvGraphicFramePr>
        <p:xfrm>
          <a:off x="228600" y="1600200"/>
          <a:ext cx="8686800" cy="4876802"/>
        </p:xfrm>
        <a:graphic>
          <a:graphicData uri="http://schemas.openxmlformats.org/drawingml/2006/table">
            <a:tbl>
              <a:tblPr firstRow="1" bandRow="1">
                <a:tableStyleId>{5C22544A-7EE6-4342-B048-85BDC9FD1C3A}</a:tableStyleId>
              </a:tblPr>
              <a:tblGrid>
                <a:gridCol w="685800"/>
                <a:gridCol w="1981200"/>
                <a:gridCol w="6019800"/>
              </a:tblGrid>
              <a:tr h="526127">
                <a:tc>
                  <a:txBody>
                    <a:bodyPr/>
                    <a:lstStyle/>
                    <a:p>
                      <a:pPr marL="0" marR="0" indent="0" algn="just">
                        <a:lnSpc>
                          <a:spcPct val="115000"/>
                        </a:lnSpc>
                        <a:spcBef>
                          <a:spcPts val="0"/>
                        </a:spcBef>
                        <a:spcAft>
                          <a:spcPts val="300"/>
                        </a:spcAft>
                        <a:tabLst>
                          <a:tab pos="228600" algn="l"/>
                          <a:tab pos="457200" algn="l"/>
                        </a:tabLst>
                      </a:pPr>
                      <a:r>
                        <a:rPr lang="en-US" sz="2400" dirty="0" err="1">
                          <a:latin typeface="Preeti"/>
                          <a:ea typeface="SimSun"/>
                        </a:rPr>
                        <a:t>qm</a:t>
                      </a:r>
                      <a:r>
                        <a:rPr lang="en-US" sz="2400" dirty="0">
                          <a:latin typeface="Preeti"/>
                          <a:ea typeface="SimSun"/>
                        </a:rPr>
                        <a:t>=;+=</a:t>
                      </a:r>
                      <a:endParaRPr lang="en-US" sz="2400" dirty="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400" dirty="0" err="1">
                          <a:latin typeface="Preeti"/>
                          <a:ea typeface="SimSun"/>
                        </a:rPr>
                        <a:t>Kff;f</a:t>
                      </a:r>
                      <a:r>
                        <a:rPr lang="en-US" sz="2400" dirty="0">
                          <a:latin typeface="Preeti"/>
                          <a:ea typeface="SimSun"/>
                        </a:rPr>
                        <a:t>]</a:t>
                      </a:r>
                      <a:r>
                        <a:rPr lang="en-US" sz="2400" dirty="0" err="1">
                          <a:latin typeface="Preeti"/>
                          <a:ea typeface="SimSun"/>
                        </a:rPr>
                        <a:t>sf</a:t>
                      </a:r>
                      <a:r>
                        <a:rPr lang="en-US" sz="2400" dirty="0">
                          <a:latin typeface="Preeti"/>
                          <a:ea typeface="SimSun"/>
                        </a:rPr>
                        <a:t>] </a:t>
                      </a:r>
                      <a:r>
                        <a:rPr lang="en-US" sz="2400" dirty="0" err="1">
                          <a:latin typeface="Preeti"/>
                          <a:ea typeface="SimSun"/>
                        </a:rPr>
                        <a:t>Gffd</a:t>
                      </a:r>
                      <a:endParaRPr lang="en-US" sz="2400" dirty="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400" dirty="0" err="1">
                          <a:latin typeface="Preeti"/>
                          <a:ea typeface="SimSun"/>
                        </a:rPr>
                        <a:t>k|of</a:t>
                      </a:r>
                      <a:r>
                        <a:rPr lang="en-US" sz="2400" dirty="0">
                          <a:latin typeface="Preeti"/>
                          <a:ea typeface="SimSun"/>
                        </a:rPr>
                        <a:t>]u </a:t>
                      </a:r>
                      <a:r>
                        <a:rPr lang="en-US" sz="2400" dirty="0" err="1">
                          <a:latin typeface="Preeti"/>
                          <a:ea typeface="SimSun"/>
                        </a:rPr>
                        <a:t>x'g</a:t>
                      </a:r>
                      <a:r>
                        <a:rPr lang="en-US" sz="2400" dirty="0">
                          <a:latin typeface="Preeti"/>
                          <a:ea typeface="SimSun"/>
                        </a:rPr>
                        <a:t>] </a:t>
                      </a:r>
                      <a:endParaRPr lang="en-US" sz="2400" dirty="0">
                        <a:latin typeface="Times New Roman"/>
                        <a:ea typeface="SimSun"/>
                      </a:endParaRPr>
                    </a:p>
                  </a:txBody>
                  <a:tcPr marL="68580" marR="68580" marT="0" marB="0"/>
                </a:tc>
              </a:tr>
              <a:tr h="526127">
                <a:tc>
                  <a:txBody>
                    <a:bodyPr/>
                    <a:lstStyle/>
                    <a:p>
                      <a:pPr marL="0" marR="0" indent="0" algn="just">
                        <a:lnSpc>
                          <a:spcPct val="115000"/>
                        </a:lnSpc>
                        <a:spcBef>
                          <a:spcPts val="0"/>
                        </a:spcBef>
                        <a:spcAft>
                          <a:spcPts val="300"/>
                        </a:spcAft>
                        <a:tabLst>
                          <a:tab pos="228600" algn="l"/>
                          <a:tab pos="457200" algn="l"/>
                        </a:tabLst>
                      </a:pPr>
                      <a:r>
                        <a:rPr lang="en-US" sz="2400">
                          <a:latin typeface="Preeti"/>
                          <a:ea typeface="SimSun"/>
                        </a:rPr>
                        <a:t>!</a:t>
                      </a:r>
                      <a:endParaRPr lang="en-US" sz="24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400" dirty="0" err="1">
                          <a:latin typeface="Preeti"/>
                          <a:ea typeface="SimSun"/>
                        </a:rPr>
                        <a:t>nfO6</a:t>
                      </a:r>
                      <a:r>
                        <a:rPr lang="en-US" sz="2400" dirty="0">
                          <a:latin typeface="Preeti"/>
                          <a:ea typeface="SimSun"/>
                        </a:rPr>
                        <a:t> </a:t>
                      </a:r>
                      <a:r>
                        <a:rPr lang="en-US" sz="2400" dirty="0" err="1">
                          <a:latin typeface="Preeti"/>
                          <a:ea typeface="SimSun"/>
                        </a:rPr>
                        <a:t>6«fk</a:t>
                      </a:r>
                      <a:endParaRPr lang="en-US" sz="2400" dirty="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400">
                          <a:latin typeface="Preeti"/>
                          <a:ea typeface="SimSun"/>
                        </a:rPr>
                        <a:t>/ftLdf p8g] sL/fx?</a:t>
                      </a:r>
                      <a:endParaRPr lang="en-US" sz="2400">
                        <a:latin typeface="Times New Roman"/>
                        <a:ea typeface="SimSun"/>
                      </a:endParaRPr>
                    </a:p>
                  </a:txBody>
                  <a:tcPr marL="68580" marR="68580" marT="0" marB="0"/>
                </a:tc>
              </a:tr>
              <a:tr h="618276">
                <a:tc>
                  <a:txBody>
                    <a:bodyPr/>
                    <a:lstStyle/>
                    <a:p>
                      <a:pPr marL="0" marR="0" indent="0" algn="just">
                        <a:lnSpc>
                          <a:spcPct val="115000"/>
                        </a:lnSpc>
                        <a:spcBef>
                          <a:spcPts val="0"/>
                        </a:spcBef>
                        <a:spcAft>
                          <a:spcPts val="300"/>
                        </a:spcAft>
                        <a:tabLst>
                          <a:tab pos="228600" algn="l"/>
                          <a:tab pos="457200" algn="l"/>
                        </a:tabLst>
                      </a:pPr>
                      <a:r>
                        <a:rPr lang="en-US" sz="2400">
                          <a:latin typeface="Preeti"/>
                          <a:ea typeface="SimSun"/>
                        </a:rPr>
                        <a:t>@</a:t>
                      </a:r>
                      <a:endParaRPr lang="en-US" sz="24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400">
                          <a:latin typeface="Preeti"/>
                          <a:ea typeface="SimSun"/>
                        </a:rPr>
                        <a:t>Pnf] :6LsL 6«fk</a:t>
                      </a:r>
                      <a:endParaRPr lang="en-US" sz="24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400">
                          <a:latin typeface="Preeti"/>
                          <a:ea typeface="SimSun"/>
                        </a:rPr>
                        <a:t>;fgf p8g] sL/fx? h:t} nfxL, ;]tf] lem+uf, lnkmdfOg/</a:t>
                      </a:r>
                      <a:endParaRPr lang="en-US" sz="2400">
                        <a:latin typeface="Times New Roman"/>
                        <a:ea typeface="SimSun"/>
                      </a:endParaRPr>
                    </a:p>
                  </a:txBody>
                  <a:tcPr marL="68580" marR="68580" marT="0" marB="0"/>
                </a:tc>
              </a:tr>
              <a:tr h="526127">
                <a:tc>
                  <a:txBody>
                    <a:bodyPr/>
                    <a:lstStyle/>
                    <a:p>
                      <a:pPr marL="0" marR="0" indent="0" algn="just">
                        <a:lnSpc>
                          <a:spcPct val="115000"/>
                        </a:lnSpc>
                        <a:spcBef>
                          <a:spcPts val="0"/>
                        </a:spcBef>
                        <a:spcAft>
                          <a:spcPts val="300"/>
                        </a:spcAft>
                        <a:tabLst>
                          <a:tab pos="228600" algn="l"/>
                          <a:tab pos="457200" algn="l"/>
                        </a:tabLst>
                      </a:pPr>
                      <a:r>
                        <a:rPr lang="en-US" sz="2400">
                          <a:latin typeface="Preeti"/>
                          <a:ea typeface="SimSun"/>
                        </a:rPr>
                        <a:t>#</a:t>
                      </a:r>
                      <a:endParaRPr lang="en-US" sz="24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400">
                          <a:latin typeface="Preeti"/>
                          <a:ea typeface="SimSun"/>
                        </a:rPr>
                        <a:t>:6]g/ 6«fk</a:t>
                      </a:r>
                      <a:endParaRPr lang="en-US" sz="24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400">
                          <a:latin typeface="Preeti"/>
                          <a:ea typeface="SimSun"/>
                        </a:rPr>
                        <a:t>ldyfOn o'lhgn, So'lno/ km]/f]dg</a:t>
                      </a:r>
                      <a:endParaRPr lang="en-US" sz="2400">
                        <a:latin typeface="Times New Roman"/>
                        <a:ea typeface="SimSun"/>
                      </a:endParaRPr>
                    </a:p>
                  </a:txBody>
                  <a:tcPr marL="68580" marR="68580" marT="0" marB="0"/>
                </a:tc>
              </a:tr>
              <a:tr h="575637">
                <a:tc>
                  <a:txBody>
                    <a:bodyPr/>
                    <a:lstStyle/>
                    <a:p>
                      <a:pPr marL="0" marR="0" indent="0" algn="just">
                        <a:lnSpc>
                          <a:spcPct val="115000"/>
                        </a:lnSpc>
                        <a:spcBef>
                          <a:spcPts val="0"/>
                        </a:spcBef>
                        <a:spcAft>
                          <a:spcPts val="300"/>
                        </a:spcAft>
                        <a:tabLst>
                          <a:tab pos="228600" algn="l"/>
                          <a:tab pos="457200" algn="l"/>
                        </a:tabLst>
                      </a:pPr>
                      <a:r>
                        <a:rPr lang="en-US" sz="2400">
                          <a:latin typeface="Preeti"/>
                          <a:ea typeface="SimSun"/>
                        </a:rPr>
                        <a:t>$</a:t>
                      </a:r>
                      <a:endParaRPr lang="en-US" sz="24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400">
                          <a:latin typeface="Preeti"/>
                          <a:ea typeface="SimSun"/>
                        </a:rPr>
                        <a:t>kmg]n 6«fk</a:t>
                      </a:r>
                      <a:endParaRPr lang="en-US" sz="24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400">
                          <a:latin typeface="Preeti"/>
                          <a:ea typeface="SimSun"/>
                        </a:rPr>
                        <a:t>x]nL No'/, :kf]8f] No'/, No'l;gf]8; No'/, k]lS6gf] No'/, l;k|f] No'/</a:t>
                      </a:r>
                      <a:endParaRPr lang="en-US" sz="2400">
                        <a:latin typeface="Times New Roman"/>
                        <a:ea typeface="SimSun"/>
                      </a:endParaRPr>
                    </a:p>
                  </a:txBody>
                  <a:tcPr marL="68580" marR="68580" marT="0" marB="0"/>
                </a:tc>
              </a:tr>
              <a:tr h="526127">
                <a:tc>
                  <a:txBody>
                    <a:bodyPr/>
                    <a:lstStyle/>
                    <a:p>
                      <a:pPr marL="0" marR="0" indent="0" algn="just">
                        <a:lnSpc>
                          <a:spcPct val="115000"/>
                        </a:lnSpc>
                        <a:spcBef>
                          <a:spcPts val="0"/>
                        </a:spcBef>
                        <a:spcAft>
                          <a:spcPts val="300"/>
                        </a:spcAft>
                        <a:tabLst>
                          <a:tab pos="228600" algn="l"/>
                          <a:tab pos="457200" algn="l"/>
                        </a:tabLst>
                      </a:pPr>
                      <a:r>
                        <a:rPr lang="en-US" sz="2400">
                          <a:latin typeface="Preeti"/>
                          <a:ea typeface="SimSun"/>
                        </a:rPr>
                        <a:t>%</a:t>
                      </a:r>
                      <a:endParaRPr lang="en-US" sz="24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400">
                          <a:latin typeface="Preeti"/>
                          <a:ea typeface="SimSun"/>
                        </a:rPr>
                        <a:t>8]N6«f 6«fk</a:t>
                      </a:r>
                      <a:endParaRPr lang="en-US" sz="24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400" dirty="0" smtClean="0">
                          <a:latin typeface="Preeti"/>
                          <a:ea typeface="SimSun"/>
                        </a:rPr>
                        <a:t>l8=</a:t>
                      </a:r>
                      <a:r>
                        <a:rPr lang="en-US" sz="2400" dirty="0" err="1" smtClean="0">
                          <a:latin typeface="Preeti"/>
                          <a:ea typeface="SimSun"/>
                        </a:rPr>
                        <a:t>lj</a:t>
                      </a:r>
                      <a:r>
                        <a:rPr lang="en-US" sz="2400" dirty="0" smtClean="0">
                          <a:latin typeface="Preeti"/>
                          <a:ea typeface="SimSun"/>
                        </a:rPr>
                        <a:t>=Pd</a:t>
                      </a:r>
                      <a:r>
                        <a:rPr lang="en-US" sz="2400" baseline="0" dirty="0" smtClean="0">
                          <a:latin typeface="Preeti"/>
                          <a:ea typeface="SimSun"/>
                        </a:rPr>
                        <a:t> </a:t>
                      </a:r>
                      <a:r>
                        <a:rPr lang="en-US" sz="2400" dirty="0" err="1" smtClean="0">
                          <a:latin typeface="Preeti"/>
                          <a:ea typeface="SimSun"/>
                        </a:rPr>
                        <a:t>k|f</a:t>
                      </a:r>
                      <a:r>
                        <a:rPr lang="en-US" sz="2400" dirty="0" smtClean="0">
                          <a:latin typeface="Preeti"/>
                          <a:ea typeface="SimSun"/>
                        </a:rPr>
                        <a:t>]6'nf </a:t>
                      </a:r>
                      <a:r>
                        <a:rPr lang="en-US" sz="2400" dirty="0">
                          <a:latin typeface="Preeti"/>
                          <a:ea typeface="SimSun"/>
                        </a:rPr>
                        <a:t>No'/</a:t>
                      </a:r>
                      <a:endParaRPr lang="en-US" sz="2400" dirty="0">
                        <a:latin typeface="Times New Roman"/>
                        <a:ea typeface="SimSun"/>
                      </a:endParaRPr>
                    </a:p>
                  </a:txBody>
                  <a:tcPr marL="68580" marR="68580" marT="0" marB="0"/>
                </a:tc>
              </a:tr>
              <a:tr h="526127">
                <a:tc>
                  <a:txBody>
                    <a:bodyPr/>
                    <a:lstStyle/>
                    <a:p>
                      <a:pPr marL="0" marR="0" indent="0" algn="just">
                        <a:lnSpc>
                          <a:spcPct val="115000"/>
                        </a:lnSpc>
                        <a:spcBef>
                          <a:spcPts val="0"/>
                        </a:spcBef>
                        <a:spcAft>
                          <a:spcPts val="300"/>
                        </a:spcAft>
                        <a:tabLst>
                          <a:tab pos="228600" algn="l"/>
                          <a:tab pos="457200" algn="l"/>
                        </a:tabLst>
                      </a:pPr>
                      <a:r>
                        <a:rPr lang="en-US" sz="2400">
                          <a:latin typeface="Preeti"/>
                          <a:ea typeface="SimSun"/>
                        </a:rPr>
                        <a:t>^</a:t>
                      </a:r>
                      <a:endParaRPr lang="en-US" sz="24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400">
                          <a:latin typeface="Preeti"/>
                          <a:ea typeface="SimSun"/>
                        </a:rPr>
                        <a:t>cf]6f 6L 6«fk</a:t>
                      </a:r>
                      <a:endParaRPr lang="en-US" sz="24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400" dirty="0" smtClean="0">
                          <a:latin typeface="Preeti"/>
                          <a:ea typeface="SimSun"/>
                        </a:rPr>
                        <a:t>l8=</a:t>
                      </a:r>
                      <a:r>
                        <a:rPr lang="en-US" sz="2400" dirty="0" err="1" smtClean="0">
                          <a:latin typeface="Preeti"/>
                          <a:ea typeface="SimSun"/>
                        </a:rPr>
                        <a:t>lj</a:t>
                      </a:r>
                      <a:r>
                        <a:rPr lang="en-US" sz="2400" dirty="0" smtClean="0">
                          <a:latin typeface="Preeti"/>
                          <a:ea typeface="SimSun"/>
                        </a:rPr>
                        <a:t>=Pd</a:t>
                      </a:r>
                      <a:r>
                        <a:rPr lang="en-US" sz="2400" baseline="0" dirty="0" smtClean="0">
                          <a:latin typeface="Preeti"/>
                          <a:ea typeface="SimSun"/>
                        </a:rPr>
                        <a:t> </a:t>
                      </a:r>
                      <a:r>
                        <a:rPr lang="en-US" sz="2400" dirty="0" err="1" smtClean="0">
                          <a:latin typeface="Preeti"/>
                          <a:ea typeface="SimSun"/>
                        </a:rPr>
                        <a:t>k|f</a:t>
                      </a:r>
                      <a:r>
                        <a:rPr lang="en-US" sz="2400" dirty="0" smtClean="0">
                          <a:latin typeface="Preeti"/>
                          <a:ea typeface="SimSun"/>
                        </a:rPr>
                        <a:t>]6'nf </a:t>
                      </a:r>
                      <a:r>
                        <a:rPr lang="en-US" sz="2400" dirty="0">
                          <a:latin typeface="Preeti"/>
                          <a:ea typeface="SimSun"/>
                        </a:rPr>
                        <a:t>No'/, </a:t>
                      </a:r>
                      <a:r>
                        <a:rPr lang="en-US" sz="2400" dirty="0" err="1">
                          <a:latin typeface="Preeti"/>
                          <a:ea typeface="SimSun"/>
                        </a:rPr>
                        <a:t>lk</a:t>
                      </a:r>
                      <a:r>
                        <a:rPr lang="en-US" sz="2400" dirty="0">
                          <a:latin typeface="Preeti"/>
                          <a:ea typeface="SimSun"/>
                        </a:rPr>
                        <a:t>=l6=Pd !,@ No'/</a:t>
                      </a:r>
                      <a:endParaRPr lang="en-US" sz="2400" dirty="0">
                        <a:latin typeface="Times New Roman"/>
                        <a:ea typeface="SimSun"/>
                      </a:endParaRPr>
                    </a:p>
                  </a:txBody>
                  <a:tcPr marL="68580" marR="68580" marT="0" marB="0"/>
                </a:tc>
              </a:tr>
              <a:tr h="526127">
                <a:tc>
                  <a:txBody>
                    <a:bodyPr/>
                    <a:lstStyle/>
                    <a:p>
                      <a:pPr marL="0" marR="0" indent="0" algn="just">
                        <a:lnSpc>
                          <a:spcPct val="115000"/>
                        </a:lnSpc>
                        <a:spcBef>
                          <a:spcPts val="0"/>
                        </a:spcBef>
                        <a:spcAft>
                          <a:spcPts val="300"/>
                        </a:spcAft>
                        <a:tabLst>
                          <a:tab pos="228600" algn="l"/>
                          <a:tab pos="457200" algn="l"/>
                        </a:tabLst>
                      </a:pPr>
                      <a:r>
                        <a:rPr lang="en-US" sz="2400">
                          <a:latin typeface="Preeti"/>
                          <a:ea typeface="SimSun"/>
                        </a:rPr>
                        <a:t>&amp;</a:t>
                      </a:r>
                      <a:endParaRPr lang="en-US" sz="24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400">
                          <a:latin typeface="Preeti"/>
                          <a:ea typeface="SimSun"/>
                        </a:rPr>
                        <a:t>Dofskmn 6«fk</a:t>
                      </a:r>
                      <a:endParaRPr lang="en-US" sz="24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400">
                          <a:latin typeface="Preeti"/>
                          <a:ea typeface="SimSun"/>
                        </a:rPr>
                        <a:t>ljleGg No"/s]f nflu</a:t>
                      </a:r>
                      <a:endParaRPr lang="en-US" sz="2400">
                        <a:latin typeface="Times New Roman"/>
                        <a:ea typeface="SimSun"/>
                      </a:endParaRPr>
                    </a:p>
                  </a:txBody>
                  <a:tcPr marL="68580" marR="68580" marT="0" marB="0"/>
                </a:tc>
              </a:tr>
              <a:tr h="526127">
                <a:tc>
                  <a:txBody>
                    <a:bodyPr/>
                    <a:lstStyle/>
                    <a:p>
                      <a:pPr marL="0" marR="0" indent="0" algn="just">
                        <a:lnSpc>
                          <a:spcPct val="115000"/>
                        </a:lnSpc>
                        <a:spcBef>
                          <a:spcPts val="0"/>
                        </a:spcBef>
                        <a:spcAft>
                          <a:spcPts val="300"/>
                        </a:spcAft>
                        <a:tabLst>
                          <a:tab pos="228600" algn="l"/>
                          <a:tab pos="457200" algn="l"/>
                        </a:tabLst>
                      </a:pPr>
                      <a:r>
                        <a:rPr lang="en-US" sz="2400">
                          <a:latin typeface="Preeti"/>
                          <a:ea typeface="SimSun"/>
                        </a:rPr>
                        <a:t>*</a:t>
                      </a:r>
                      <a:endParaRPr lang="en-US" sz="24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400">
                          <a:latin typeface="Preeti"/>
                          <a:ea typeface="SimSun"/>
                        </a:rPr>
                        <a:t>lk6 kmn 6«fk</a:t>
                      </a:r>
                      <a:endParaRPr lang="en-US" sz="24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400" dirty="0">
                          <a:latin typeface="Preeti"/>
                          <a:ea typeface="SimSun"/>
                        </a:rPr>
                        <a:t>df6f]</a:t>
                      </a:r>
                      <a:r>
                        <a:rPr lang="en-US" sz="2400" dirty="0" err="1">
                          <a:latin typeface="Preeti"/>
                          <a:ea typeface="SimSun"/>
                        </a:rPr>
                        <a:t>sf</a:t>
                      </a:r>
                      <a:r>
                        <a:rPr lang="en-US" sz="2400" dirty="0">
                          <a:latin typeface="Preeti"/>
                          <a:ea typeface="SimSun"/>
                        </a:rPr>
                        <a:t>] ;</a:t>
                      </a:r>
                      <a:r>
                        <a:rPr lang="en-US" sz="2400" dirty="0" err="1">
                          <a:latin typeface="Preeti"/>
                          <a:ea typeface="SimSun"/>
                        </a:rPr>
                        <a:t>txdf</a:t>
                      </a:r>
                      <a:r>
                        <a:rPr lang="en-US" sz="2400" dirty="0">
                          <a:latin typeface="Preeti"/>
                          <a:ea typeface="SimSun"/>
                        </a:rPr>
                        <a:t> lx8g] </a:t>
                      </a:r>
                      <a:r>
                        <a:rPr lang="en-US" sz="2400" dirty="0" err="1">
                          <a:latin typeface="Preeti"/>
                          <a:ea typeface="SimSun"/>
                        </a:rPr>
                        <a:t>sL</a:t>
                      </a:r>
                      <a:r>
                        <a:rPr lang="en-US" sz="2400" dirty="0">
                          <a:latin typeface="Preeti"/>
                          <a:ea typeface="SimSun"/>
                        </a:rPr>
                        <a:t>/</a:t>
                      </a:r>
                      <a:r>
                        <a:rPr lang="en-US" sz="2400" dirty="0" err="1">
                          <a:latin typeface="Preeti"/>
                          <a:ea typeface="SimSun"/>
                        </a:rPr>
                        <a:t>fx</a:t>
                      </a:r>
                      <a:r>
                        <a:rPr lang="en-US" sz="2400" dirty="0">
                          <a:latin typeface="Preeti"/>
                          <a:ea typeface="SimSun"/>
                        </a:rPr>
                        <a:t>?</a:t>
                      </a:r>
                      <a:endParaRPr lang="en-US" sz="2400" dirty="0">
                        <a:latin typeface="Times New Roman"/>
                        <a:ea typeface="SimSun"/>
                      </a:endParaRPr>
                    </a:p>
                  </a:txBody>
                  <a:tcPr marL="68580" marR="68580" marT="0" marB="0"/>
                </a:tc>
              </a:tr>
            </a:tbl>
          </a:graphicData>
        </a:graphic>
      </p:graphicFrame>
      <p:sp>
        <p:nvSpPr>
          <p:cNvPr id="6" name="Rectangle 5"/>
          <p:cNvSpPr/>
          <p:nvPr/>
        </p:nvSpPr>
        <p:spPr>
          <a:xfrm>
            <a:off x="304800" y="152400"/>
            <a:ext cx="8839200" cy="523220"/>
          </a:xfrm>
          <a:prstGeom prst="rect">
            <a:avLst/>
          </a:prstGeom>
          <a:solidFill>
            <a:srgbClr val="FFC000"/>
          </a:solidFill>
        </p:spPr>
        <p:txBody>
          <a:bodyPr wrap="square">
            <a:spAutoFit/>
          </a:bodyPr>
          <a:lstStyle/>
          <a:p>
            <a:pPr algn="ctr"/>
            <a:r>
              <a:rPr lang="ne-NP" sz="2800" b="1" dirty="0" smtClean="0">
                <a:cs typeface="Kalimati" pitchFamily="2"/>
              </a:rPr>
              <a:t>६ विभिन्न प्रकारका आकर्षण वा विकर्षण पासोहरुको प्रयोग</a:t>
            </a:r>
            <a:endParaRPr lang="en-US" sz="2800" b="1" dirty="0"/>
          </a:p>
        </p:txBody>
      </p:sp>
      <p:sp>
        <p:nvSpPr>
          <p:cNvPr id="7" name="Rectangle 6"/>
          <p:cNvSpPr/>
          <p:nvPr/>
        </p:nvSpPr>
        <p:spPr>
          <a:xfrm>
            <a:off x="457200" y="762000"/>
            <a:ext cx="8534400" cy="707886"/>
          </a:xfrm>
          <a:prstGeom prst="rect">
            <a:avLst/>
          </a:prstGeom>
        </p:spPr>
        <p:txBody>
          <a:bodyPr wrap="square">
            <a:spAutoFit/>
          </a:bodyPr>
          <a:lstStyle/>
          <a:p>
            <a:r>
              <a:rPr lang="ne-NP" sz="2000" dirty="0" smtClean="0">
                <a:cs typeface="Kalimati" pitchFamily="2"/>
              </a:rPr>
              <a:t>नोक्सानी गर्ने </a:t>
            </a:r>
            <a:r>
              <a:rPr lang="en-US" sz="2000" b="1" dirty="0" smtClean="0">
                <a:cs typeface="Kalimati" pitchFamily="2"/>
              </a:rPr>
              <a:t> </a:t>
            </a:r>
            <a:r>
              <a:rPr lang="ne-NP" sz="2000" dirty="0" smtClean="0">
                <a:cs typeface="Kalimati" pitchFamily="2"/>
              </a:rPr>
              <a:t>भाले कीराहरुलाई आकर्षण गरी मार्ने वा नोक्सानी गर्ने सबै कीराहरुलाई विकर्षण गरी वाली बचाउने</a:t>
            </a: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pit fall trap 1"/>
          <p:cNvPicPr>
            <a:picLocks/>
          </p:cNvPicPr>
          <p:nvPr/>
        </p:nvPicPr>
        <p:blipFill>
          <a:blip r:embed="rId2" cstate="print"/>
          <a:srcRect/>
          <a:stretch>
            <a:fillRect/>
          </a:stretch>
        </p:blipFill>
        <p:spPr bwMode="auto">
          <a:xfrm>
            <a:off x="228600" y="1295400"/>
            <a:ext cx="1981200" cy="1524000"/>
          </a:xfrm>
          <a:prstGeom prst="rect">
            <a:avLst/>
          </a:prstGeom>
          <a:noFill/>
          <a:ln w="9525">
            <a:noFill/>
            <a:miter lim="800000"/>
            <a:headEnd/>
            <a:tailEnd/>
          </a:ln>
        </p:spPr>
      </p:pic>
      <p:pic>
        <p:nvPicPr>
          <p:cNvPr id="3" name="Picture 2" descr="light trap"/>
          <p:cNvPicPr/>
          <p:nvPr/>
        </p:nvPicPr>
        <p:blipFill>
          <a:blip r:embed="rId3" cstate="print"/>
          <a:srcRect/>
          <a:stretch>
            <a:fillRect/>
          </a:stretch>
        </p:blipFill>
        <p:spPr bwMode="auto">
          <a:xfrm>
            <a:off x="2362200" y="1295400"/>
            <a:ext cx="1315357" cy="1676400"/>
          </a:xfrm>
          <a:prstGeom prst="rect">
            <a:avLst/>
          </a:prstGeom>
          <a:noFill/>
          <a:ln w="9525">
            <a:noFill/>
            <a:miter lim="800000"/>
            <a:headEnd/>
            <a:tailEnd/>
          </a:ln>
        </p:spPr>
      </p:pic>
      <p:pic>
        <p:nvPicPr>
          <p:cNvPr id="4" name="Picture 3" descr="Flying insect trap"/>
          <p:cNvPicPr/>
          <p:nvPr/>
        </p:nvPicPr>
        <p:blipFill>
          <a:blip r:embed="rId4" cstate="print"/>
          <a:srcRect/>
          <a:stretch>
            <a:fillRect/>
          </a:stretch>
        </p:blipFill>
        <p:spPr bwMode="auto">
          <a:xfrm>
            <a:off x="3962400" y="1371600"/>
            <a:ext cx="1525814" cy="1676400"/>
          </a:xfrm>
          <a:prstGeom prst="rect">
            <a:avLst/>
          </a:prstGeom>
          <a:noFill/>
          <a:ln w="9525">
            <a:noFill/>
            <a:miter lim="800000"/>
            <a:headEnd/>
            <a:tailEnd/>
          </a:ln>
        </p:spPr>
      </p:pic>
      <p:pic>
        <p:nvPicPr>
          <p:cNvPr id="5" name="Picture 4" descr="RidMax TM Fly trap"/>
          <p:cNvPicPr/>
          <p:nvPr/>
        </p:nvPicPr>
        <p:blipFill>
          <a:blip r:embed="rId5" cstate="print"/>
          <a:srcRect/>
          <a:stretch>
            <a:fillRect/>
          </a:stretch>
        </p:blipFill>
        <p:spPr bwMode="auto">
          <a:xfrm>
            <a:off x="5562600" y="1295400"/>
            <a:ext cx="1683657" cy="1885950"/>
          </a:xfrm>
          <a:prstGeom prst="rect">
            <a:avLst/>
          </a:prstGeom>
          <a:noFill/>
          <a:ln w="9525">
            <a:noFill/>
            <a:miter lim="800000"/>
            <a:headEnd/>
            <a:tailEnd/>
          </a:ln>
        </p:spPr>
      </p:pic>
      <p:pic>
        <p:nvPicPr>
          <p:cNvPr id="6" name="Picture 5" descr="Vortex insect trap"/>
          <p:cNvPicPr/>
          <p:nvPr/>
        </p:nvPicPr>
        <p:blipFill>
          <a:blip r:embed="rId6" cstate="print"/>
          <a:srcRect/>
          <a:stretch>
            <a:fillRect/>
          </a:stretch>
        </p:blipFill>
        <p:spPr bwMode="auto">
          <a:xfrm>
            <a:off x="7315200" y="1371600"/>
            <a:ext cx="1600200" cy="1785938"/>
          </a:xfrm>
          <a:prstGeom prst="rect">
            <a:avLst/>
          </a:prstGeom>
          <a:noFill/>
          <a:ln w="9525">
            <a:noFill/>
            <a:miter lim="800000"/>
            <a:headEnd/>
            <a:tailEnd/>
          </a:ln>
        </p:spPr>
      </p:pic>
      <p:pic>
        <p:nvPicPr>
          <p:cNvPr id="7" name="Picture 6" descr="ph trap"/>
          <p:cNvPicPr/>
          <p:nvPr/>
        </p:nvPicPr>
        <p:blipFill>
          <a:blip r:embed="rId7" cstate="print"/>
          <a:srcRect/>
          <a:stretch>
            <a:fillRect/>
          </a:stretch>
        </p:blipFill>
        <p:spPr bwMode="auto">
          <a:xfrm>
            <a:off x="228600" y="3124200"/>
            <a:ext cx="1676400" cy="1905000"/>
          </a:xfrm>
          <a:prstGeom prst="rect">
            <a:avLst/>
          </a:prstGeom>
          <a:noFill/>
          <a:ln w="9525">
            <a:noFill/>
            <a:miter lim="800000"/>
            <a:headEnd/>
            <a:tailEnd/>
          </a:ln>
        </p:spPr>
      </p:pic>
      <p:pic>
        <p:nvPicPr>
          <p:cNvPr id="8" name="Picture 7" descr="sticky trap"/>
          <p:cNvPicPr/>
          <p:nvPr/>
        </p:nvPicPr>
        <p:blipFill>
          <a:blip r:embed="rId8" cstate="print"/>
          <a:srcRect/>
          <a:stretch>
            <a:fillRect/>
          </a:stretch>
        </p:blipFill>
        <p:spPr bwMode="auto">
          <a:xfrm>
            <a:off x="152400" y="5410200"/>
            <a:ext cx="1676400" cy="1295400"/>
          </a:xfrm>
          <a:prstGeom prst="rect">
            <a:avLst/>
          </a:prstGeom>
          <a:noFill/>
          <a:ln w="9525">
            <a:noFill/>
            <a:miter lim="800000"/>
            <a:headEnd/>
            <a:tailEnd/>
          </a:ln>
        </p:spPr>
      </p:pic>
      <p:pic>
        <p:nvPicPr>
          <p:cNvPr id="9" name="Picture 8" descr="Delta trap"/>
          <p:cNvPicPr/>
          <p:nvPr/>
        </p:nvPicPr>
        <p:blipFill>
          <a:blip r:embed="rId9" cstate="print"/>
          <a:srcRect/>
          <a:stretch>
            <a:fillRect/>
          </a:stretch>
        </p:blipFill>
        <p:spPr bwMode="auto">
          <a:xfrm>
            <a:off x="7848600" y="5410200"/>
            <a:ext cx="1295400" cy="1447800"/>
          </a:xfrm>
          <a:prstGeom prst="rect">
            <a:avLst/>
          </a:prstGeom>
          <a:noFill/>
          <a:ln w="9525">
            <a:noFill/>
            <a:miter lim="800000"/>
            <a:headEnd/>
            <a:tailEnd/>
          </a:ln>
        </p:spPr>
      </p:pic>
      <p:pic>
        <p:nvPicPr>
          <p:cNvPr id="10" name="Picture 2" descr="C:\Users\Ramkrishna\Downloads\Map\032409 Johnson &amp; Lucas Texas Cone insect trap.jpg"/>
          <p:cNvPicPr>
            <a:picLocks noChangeAspect="1" noChangeArrowheads="1"/>
          </p:cNvPicPr>
          <p:nvPr/>
        </p:nvPicPr>
        <p:blipFill>
          <a:blip r:embed="rId10" cstate="print"/>
          <a:srcRect/>
          <a:stretch>
            <a:fillRect/>
          </a:stretch>
        </p:blipFill>
        <p:spPr bwMode="auto">
          <a:xfrm>
            <a:off x="7162800" y="3429000"/>
            <a:ext cx="1592580" cy="1461202"/>
          </a:xfrm>
          <a:prstGeom prst="rect">
            <a:avLst/>
          </a:prstGeom>
          <a:noFill/>
        </p:spPr>
      </p:pic>
      <p:pic>
        <p:nvPicPr>
          <p:cNvPr id="11" name="Picture 3" descr="C:\Users\Ramkrishna\Downloads\Map\37808a2f6184c176e00c28c07a0a7191.jpe"/>
          <p:cNvPicPr>
            <a:picLocks noChangeAspect="1" noChangeArrowheads="1"/>
          </p:cNvPicPr>
          <p:nvPr/>
        </p:nvPicPr>
        <p:blipFill>
          <a:blip r:embed="rId11" cstate="print"/>
          <a:srcRect l="25518" t="13876" r="29825" b="22966"/>
          <a:stretch>
            <a:fillRect/>
          </a:stretch>
        </p:blipFill>
        <p:spPr bwMode="auto">
          <a:xfrm>
            <a:off x="3962400" y="5257800"/>
            <a:ext cx="1407583" cy="1447800"/>
          </a:xfrm>
          <a:prstGeom prst="rect">
            <a:avLst/>
          </a:prstGeom>
          <a:noFill/>
        </p:spPr>
      </p:pic>
      <p:pic>
        <p:nvPicPr>
          <p:cNvPr id="12" name="Picture 4" descr="C:\Users\Ramkrishna\Downloads\Map\apples_spotted-tentiform-lm_08_zoom.jpg"/>
          <p:cNvPicPr>
            <a:picLocks noChangeAspect="1" noChangeArrowheads="1"/>
          </p:cNvPicPr>
          <p:nvPr/>
        </p:nvPicPr>
        <p:blipFill>
          <a:blip r:embed="rId12" cstate="print"/>
          <a:srcRect/>
          <a:stretch>
            <a:fillRect/>
          </a:stretch>
        </p:blipFill>
        <p:spPr bwMode="auto">
          <a:xfrm>
            <a:off x="5638800" y="5293217"/>
            <a:ext cx="2057400" cy="1564783"/>
          </a:xfrm>
          <a:prstGeom prst="rect">
            <a:avLst/>
          </a:prstGeom>
          <a:noFill/>
        </p:spPr>
      </p:pic>
      <p:pic>
        <p:nvPicPr>
          <p:cNvPr id="13" name="Picture 5" descr="C:\Users\Ramkrishna\Downloads\Map\coco-img.jpg"/>
          <p:cNvPicPr>
            <a:picLocks noChangeAspect="1" noChangeArrowheads="1"/>
          </p:cNvPicPr>
          <p:nvPr/>
        </p:nvPicPr>
        <p:blipFill>
          <a:blip r:embed="rId13" cstate="print"/>
          <a:srcRect/>
          <a:stretch>
            <a:fillRect/>
          </a:stretch>
        </p:blipFill>
        <p:spPr bwMode="auto">
          <a:xfrm>
            <a:off x="1905000" y="5257800"/>
            <a:ext cx="1752600" cy="1600200"/>
          </a:xfrm>
          <a:prstGeom prst="rect">
            <a:avLst/>
          </a:prstGeom>
          <a:noFill/>
        </p:spPr>
      </p:pic>
      <p:pic>
        <p:nvPicPr>
          <p:cNvPr id="14" name="Picture 2" descr="C:\Users\Ramkrishna\Downloads\Map\snail trap.jpg"/>
          <p:cNvPicPr>
            <a:picLocks noChangeAspect="1" noChangeArrowheads="1"/>
          </p:cNvPicPr>
          <p:nvPr/>
        </p:nvPicPr>
        <p:blipFill>
          <a:blip r:embed="rId14" cstate="print"/>
          <a:srcRect l="15840" t="7287" r="27136" b="7692"/>
          <a:stretch>
            <a:fillRect/>
          </a:stretch>
        </p:blipFill>
        <p:spPr bwMode="auto">
          <a:xfrm>
            <a:off x="1981200" y="3124200"/>
            <a:ext cx="1752600" cy="1947334"/>
          </a:xfrm>
          <a:prstGeom prst="rect">
            <a:avLst/>
          </a:prstGeom>
          <a:noFill/>
        </p:spPr>
      </p:pic>
      <p:pic>
        <p:nvPicPr>
          <p:cNvPr id="15" name="Picture 3" descr="C:\Users\Ramkrishna\Downloads\Map\wota-t-img.jpg"/>
          <p:cNvPicPr>
            <a:picLocks noChangeAspect="1" noChangeArrowheads="1"/>
          </p:cNvPicPr>
          <p:nvPr/>
        </p:nvPicPr>
        <p:blipFill>
          <a:blip r:embed="rId15" cstate="print"/>
          <a:srcRect/>
          <a:stretch>
            <a:fillRect/>
          </a:stretch>
        </p:blipFill>
        <p:spPr bwMode="auto">
          <a:xfrm>
            <a:off x="4419600" y="3200400"/>
            <a:ext cx="2133600" cy="1984745"/>
          </a:xfrm>
          <a:prstGeom prst="rect">
            <a:avLst/>
          </a:prstGeom>
          <a:noFill/>
        </p:spPr>
      </p:pic>
      <p:sp>
        <p:nvSpPr>
          <p:cNvPr id="16" name="Rectangle 15"/>
          <p:cNvSpPr/>
          <p:nvPr/>
        </p:nvSpPr>
        <p:spPr>
          <a:xfrm>
            <a:off x="2743200" y="533400"/>
            <a:ext cx="2819400" cy="461665"/>
          </a:xfrm>
          <a:prstGeom prst="rect">
            <a:avLst/>
          </a:prstGeom>
          <a:solidFill>
            <a:srgbClr val="FFC000"/>
          </a:solidFill>
        </p:spPr>
        <p:txBody>
          <a:bodyPr wrap="square">
            <a:spAutoFit/>
          </a:bodyPr>
          <a:lstStyle/>
          <a:p>
            <a:pPr algn="ctr"/>
            <a:r>
              <a:rPr lang="en-US" sz="2400" b="1" dirty="0" smtClean="0">
                <a:latin typeface="Preeti" pitchFamily="2" charset="0"/>
              </a:rPr>
              <a:t>s]</a:t>
            </a:r>
            <a:r>
              <a:rPr lang="en-US" sz="2400" b="1" dirty="0" err="1" smtClean="0">
                <a:latin typeface="Preeti" pitchFamily="2" charset="0"/>
              </a:rPr>
              <a:t>xL</a:t>
            </a:r>
            <a:r>
              <a:rPr lang="en-US" sz="2400" b="1" dirty="0" smtClean="0">
                <a:latin typeface="Preeti" pitchFamily="2" charset="0"/>
              </a:rPr>
              <a:t> </a:t>
            </a:r>
            <a:r>
              <a:rPr lang="en-US" sz="2400" b="1" dirty="0" err="1" smtClean="0">
                <a:latin typeface="Preeti" pitchFamily="2" charset="0"/>
              </a:rPr>
              <a:t>k|rlnt</a:t>
            </a:r>
            <a:r>
              <a:rPr lang="en-US" sz="2400" b="1" dirty="0" smtClean="0">
                <a:latin typeface="Preeti" pitchFamily="2" charset="0"/>
              </a:rPr>
              <a:t> </a:t>
            </a:r>
            <a:r>
              <a:rPr lang="en-US" sz="2400" b="1" dirty="0" err="1" smtClean="0">
                <a:latin typeface="Preeti" pitchFamily="2" charset="0"/>
              </a:rPr>
              <a:t>kf;f</a:t>
            </a:r>
            <a:r>
              <a:rPr lang="en-US" sz="2400" b="1" dirty="0" smtClean="0">
                <a:latin typeface="Preeti" pitchFamily="2" charset="0"/>
              </a:rPr>
              <a:t>]x?</a:t>
            </a:r>
            <a:endParaRPr lang="en-US" sz="24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83957259"/>
              </p:ext>
            </p:extLst>
          </p:nvPr>
        </p:nvGraphicFramePr>
        <p:xfrm>
          <a:off x="0" y="0"/>
          <a:ext cx="9000698" cy="6989763"/>
        </p:xfrm>
        <a:graphic>
          <a:graphicData uri="http://schemas.openxmlformats.org/drawingml/2006/table">
            <a:tbl>
              <a:tblPr/>
              <a:tblGrid>
                <a:gridCol w="838200"/>
                <a:gridCol w="3124200"/>
                <a:gridCol w="1676400"/>
                <a:gridCol w="3361898"/>
              </a:tblGrid>
              <a:tr h="367072">
                <a:tc>
                  <a:txBody>
                    <a:bodyPr/>
                    <a:lstStyle/>
                    <a:p>
                      <a:pPr marL="0" marR="0" algn="ctr">
                        <a:lnSpc>
                          <a:spcPct val="107000"/>
                        </a:lnSpc>
                        <a:spcBef>
                          <a:spcPts val="0"/>
                        </a:spcBef>
                        <a:spcAft>
                          <a:spcPts val="0"/>
                        </a:spcAft>
                      </a:pPr>
                      <a:r>
                        <a:rPr lang="en-US" sz="2000" b="1" dirty="0" err="1">
                          <a:latin typeface="Preeti"/>
                          <a:ea typeface="Calibri"/>
                          <a:cs typeface="Preeti"/>
                        </a:rPr>
                        <a:t>qm</a:t>
                      </a:r>
                      <a:r>
                        <a:rPr lang="en-US" sz="2000" b="1" dirty="0">
                          <a:latin typeface="Preeti"/>
                          <a:ea typeface="Calibri"/>
                          <a:cs typeface="Preeti"/>
                        </a:rPr>
                        <a:t>=;+=</a:t>
                      </a:r>
                      <a:endParaRPr lang="en-US" sz="2000" dirty="0">
                        <a:latin typeface="Calibri"/>
                        <a:ea typeface="Calibri"/>
                        <a:cs typeface="Mangal"/>
                      </a:endParaRPr>
                    </a:p>
                  </a:txBody>
                  <a:tcPr marL="45790" marR="45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dirty="0" err="1">
                          <a:latin typeface="Preeti"/>
                          <a:ea typeface="Calibri"/>
                          <a:cs typeface="Mangal"/>
                        </a:rPr>
                        <a:t>lrq</a:t>
                      </a:r>
                      <a:endParaRPr lang="en-US" sz="2000" dirty="0">
                        <a:latin typeface="Calibri"/>
                        <a:ea typeface="Calibri"/>
                        <a:cs typeface="Mangal"/>
                      </a:endParaRPr>
                    </a:p>
                  </a:txBody>
                  <a:tcPr marL="45790" marR="45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dirty="0" err="1">
                          <a:latin typeface="Preeti"/>
                          <a:ea typeface="Calibri"/>
                          <a:cs typeface="Preeti"/>
                        </a:rPr>
                        <a:t>Kff;f</a:t>
                      </a:r>
                      <a:r>
                        <a:rPr lang="en-US" sz="2000" b="1" dirty="0">
                          <a:latin typeface="Preeti"/>
                          <a:ea typeface="Calibri"/>
                          <a:cs typeface="Preeti"/>
                        </a:rPr>
                        <a:t>]</a:t>
                      </a:r>
                      <a:r>
                        <a:rPr lang="en-US" sz="2000" b="1" dirty="0" err="1">
                          <a:latin typeface="Preeti"/>
                          <a:ea typeface="Calibri"/>
                          <a:cs typeface="Preeti"/>
                        </a:rPr>
                        <a:t>sf</a:t>
                      </a:r>
                      <a:r>
                        <a:rPr lang="en-US" sz="2000" b="1" dirty="0">
                          <a:latin typeface="Preeti"/>
                          <a:ea typeface="Calibri"/>
                          <a:cs typeface="Preeti"/>
                        </a:rPr>
                        <a:t>] </a:t>
                      </a:r>
                      <a:r>
                        <a:rPr lang="en-US" sz="2000" b="1" dirty="0" err="1">
                          <a:latin typeface="Preeti"/>
                          <a:ea typeface="Calibri"/>
                          <a:cs typeface="Preeti"/>
                        </a:rPr>
                        <a:t>Gffd</a:t>
                      </a:r>
                      <a:endParaRPr lang="en-US" sz="2000" dirty="0">
                        <a:latin typeface="Calibri"/>
                        <a:ea typeface="Calibri"/>
                        <a:cs typeface="Mangal"/>
                      </a:endParaRPr>
                    </a:p>
                  </a:txBody>
                  <a:tcPr marL="45790" marR="45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dirty="0" err="1">
                          <a:latin typeface="Preeti"/>
                          <a:ea typeface="Calibri"/>
                          <a:cs typeface="Preeti"/>
                        </a:rPr>
                        <a:t>k|of</a:t>
                      </a:r>
                      <a:r>
                        <a:rPr lang="en-US" sz="2000" b="1" dirty="0">
                          <a:latin typeface="Preeti"/>
                          <a:ea typeface="Calibri"/>
                          <a:cs typeface="Preeti"/>
                        </a:rPr>
                        <a:t>]u </a:t>
                      </a:r>
                      <a:r>
                        <a:rPr lang="en-US" sz="2000" b="1" dirty="0" err="1">
                          <a:latin typeface="Preeti"/>
                          <a:ea typeface="Calibri"/>
                          <a:cs typeface="Preeti"/>
                        </a:rPr>
                        <a:t>x'g</a:t>
                      </a:r>
                      <a:r>
                        <a:rPr lang="en-US" sz="2000" b="1" dirty="0">
                          <a:latin typeface="Preeti"/>
                          <a:ea typeface="Calibri"/>
                          <a:cs typeface="Preeti"/>
                        </a:rPr>
                        <a:t>]</a:t>
                      </a:r>
                      <a:endParaRPr lang="en-US" sz="2000" dirty="0">
                        <a:latin typeface="Calibri"/>
                        <a:ea typeface="Calibri"/>
                        <a:cs typeface="Mangal"/>
                      </a:endParaRPr>
                    </a:p>
                  </a:txBody>
                  <a:tcPr marL="45790" marR="45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1216">
                <a:tc>
                  <a:txBody>
                    <a:bodyPr/>
                    <a:lstStyle/>
                    <a:p>
                      <a:pPr marL="0" marR="0" algn="ctr">
                        <a:lnSpc>
                          <a:spcPct val="107000"/>
                        </a:lnSpc>
                        <a:spcBef>
                          <a:spcPts val="0"/>
                        </a:spcBef>
                        <a:spcAft>
                          <a:spcPts val="0"/>
                        </a:spcAft>
                      </a:pPr>
                      <a:endParaRPr lang="en-US" sz="1050" dirty="0">
                        <a:latin typeface="Calibri"/>
                        <a:ea typeface="Calibri"/>
                        <a:cs typeface="Mangal"/>
                      </a:endParaRPr>
                    </a:p>
                    <a:p>
                      <a:pPr marL="0" marR="0" algn="l">
                        <a:lnSpc>
                          <a:spcPct val="107000"/>
                        </a:lnSpc>
                        <a:spcBef>
                          <a:spcPts val="0"/>
                        </a:spcBef>
                        <a:spcAft>
                          <a:spcPts val="0"/>
                        </a:spcAft>
                      </a:pPr>
                      <a:r>
                        <a:rPr lang="en-US" sz="2000" b="1" dirty="0" smtClean="0">
                          <a:latin typeface="Preeti"/>
                          <a:ea typeface="Calibri"/>
                          <a:cs typeface="Mangal"/>
                        </a:rPr>
                        <a:t>      !</a:t>
                      </a:r>
                      <a:endParaRPr lang="en-US" sz="1050" dirty="0">
                        <a:latin typeface="Calibri"/>
                        <a:ea typeface="Calibri"/>
                        <a:cs typeface="Mangal"/>
                      </a:endParaRPr>
                    </a:p>
                  </a:txBody>
                  <a:tcPr marL="45790" marR="45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050" dirty="0">
                        <a:latin typeface="Calibri"/>
                        <a:ea typeface="Calibri"/>
                        <a:cs typeface="Mangal"/>
                      </a:endParaRPr>
                    </a:p>
                  </a:txBody>
                  <a:tcPr marL="45790" marR="45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2400" dirty="0" smtClean="0">
                        <a:solidFill>
                          <a:srgbClr val="FF0000"/>
                        </a:solidFill>
                        <a:latin typeface="Preeti"/>
                        <a:ea typeface="Calibri"/>
                        <a:cs typeface="Preeti"/>
                      </a:endParaRPr>
                    </a:p>
                    <a:p>
                      <a:pPr marL="0" marR="0" algn="ctr">
                        <a:lnSpc>
                          <a:spcPct val="107000"/>
                        </a:lnSpc>
                        <a:spcBef>
                          <a:spcPts val="0"/>
                        </a:spcBef>
                        <a:spcAft>
                          <a:spcPts val="0"/>
                        </a:spcAft>
                      </a:pPr>
                      <a:r>
                        <a:rPr lang="en-US" sz="2400" dirty="0" err="1" smtClean="0">
                          <a:solidFill>
                            <a:srgbClr val="FF0000"/>
                          </a:solidFill>
                          <a:latin typeface="Preeti"/>
                          <a:ea typeface="Calibri"/>
                          <a:cs typeface="Preeti"/>
                        </a:rPr>
                        <a:t>nfO6</a:t>
                      </a:r>
                      <a:r>
                        <a:rPr lang="en-US" sz="2400" dirty="0" smtClean="0">
                          <a:solidFill>
                            <a:srgbClr val="FF0000"/>
                          </a:solidFill>
                          <a:latin typeface="Preeti"/>
                          <a:ea typeface="Calibri"/>
                          <a:cs typeface="Preeti"/>
                        </a:rPr>
                        <a:t> </a:t>
                      </a:r>
                      <a:r>
                        <a:rPr lang="en-US" sz="2400" dirty="0" err="1" smtClean="0">
                          <a:solidFill>
                            <a:srgbClr val="FF0000"/>
                          </a:solidFill>
                          <a:latin typeface="Preeti"/>
                          <a:ea typeface="Calibri"/>
                          <a:cs typeface="Preeti"/>
                        </a:rPr>
                        <a:t>6«fk</a:t>
                      </a:r>
                      <a:endParaRPr lang="en-US" sz="1100" dirty="0">
                        <a:solidFill>
                          <a:srgbClr val="FF0000"/>
                        </a:solidFill>
                        <a:latin typeface="Calibri"/>
                        <a:ea typeface="Calibri"/>
                        <a:cs typeface="Mangal"/>
                      </a:endParaRPr>
                    </a:p>
                  </a:txBody>
                  <a:tcPr marL="45790" marR="45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2000" dirty="0" smtClean="0">
                        <a:solidFill>
                          <a:srgbClr val="FF0000"/>
                        </a:solidFill>
                        <a:latin typeface="Preeti"/>
                        <a:ea typeface="Calibri"/>
                        <a:cs typeface="Preeti"/>
                      </a:endParaRPr>
                    </a:p>
                    <a:p>
                      <a:pPr marL="0" marR="0">
                        <a:lnSpc>
                          <a:spcPct val="107000"/>
                        </a:lnSpc>
                        <a:spcBef>
                          <a:spcPts val="0"/>
                        </a:spcBef>
                        <a:spcAft>
                          <a:spcPts val="0"/>
                        </a:spcAft>
                      </a:pPr>
                      <a:r>
                        <a:rPr lang="en-US" sz="2000" dirty="0" smtClean="0">
                          <a:solidFill>
                            <a:srgbClr val="FF0000"/>
                          </a:solidFill>
                          <a:latin typeface="Preeti"/>
                          <a:ea typeface="Calibri"/>
                          <a:cs typeface="Preeti"/>
                        </a:rPr>
                        <a:t>                     /</a:t>
                      </a:r>
                      <a:r>
                        <a:rPr lang="en-US" sz="2000" dirty="0" err="1" smtClean="0">
                          <a:solidFill>
                            <a:srgbClr val="FF0000"/>
                          </a:solidFill>
                          <a:latin typeface="Preeti"/>
                          <a:ea typeface="Calibri"/>
                          <a:cs typeface="Preeti"/>
                        </a:rPr>
                        <a:t>ftLdf</a:t>
                      </a:r>
                      <a:r>
                        <a:rPr lang="en-US" sz="2000" dirty="0" smtClean="0">
                          <a:solidFill>
                            <a:srgbClr val="FF0000"/>
                          </a:solidFill>
                          <a:latin typeface="Preeti"/>
                          <a:ea typeface="Calibri"/>
                          <a:cs typeface="Preeti"/>
                        </a:rPr>
                        <a:t> </a:t>
                      </a:r>
                      <a:r>
                        <a:rPr lang="en-US" sz="2000" dirty="0" err="1" smtClean="0">
                          <a:solidFill>
                            <a:srgbClr val="FF0000"/>
                          </a:solidFill>
                          <a:latin typeface="Preeti"/>
                          <a:ea typeface="Calibri"/>
                          <a:cs typeface="Preeti"/>
                        </a:rPr>
                        <a:t>p8g</a:t>
                      </a:r>
                      <a:r>
                        <a:rPr lang="en-US" sz="2000" dirty="0" smtClean="0">
                          <a:solidFill>
                            <a:srgbClr val="FF0000"/>
                          </a:solidFill>
                          <a:latin typeface="Preeti"/>
                          <a:ea typeface="Calibri"/>
                          <a:cs typeface="Preeti"/>
                        </a:rPr>
                        <a:t>] </a:t>
                      </a:r>
                      <a:r>
                        <a:rPr lang="en-US" sz="2000" dirty="0" err="1" smtClean="0">
                          <a:solidFill>
                            <a:srgbClr val="FF0000"/>
                          </a:solidFill>
                          <a:latin typeface="Preeti"/>
                          <a:ea typeface="Calibri"/>
                          <a:cs typeface="Preeti"/>
                        </a:rPr>
                        <a:t>sL</a:t>
                      </a:r>
                      <a:r>
                        <a:rPr lang="en-US" sz="2000" dirty="0" smtClean="0">
                          <a:solidFill>
                            <a:srgbClr val="FF0000"/>
                          </a:solidFill>
                          <a:latin typeface="Preeti"/>
                          <a:ea typeface="Calibri"/>
                          <a:cs typeface="Preeti"/>
                        </a:rPr>
                        <a:t>/</a:t>
                      </a:r>
                      <a:r>
                        <a:rPr lang="en-US" sz="2000" dirty="0" err="1" smtClean="0">
                          <a:solidFill>
                            <a:srgbClr val="FF0000"/>
                          </a:solidFill>
                          <a:latin typeface="Preeti"/>
                          <a:ea typeface="Calibri"/>
                          <a:cs typeface="Preeti"/>
                        </a:rPr>
                        <a:t>fx</a:t>
                      </a:r>
                      <a:r>
                        <a:rPr lang="en-US" sz="2000" dirty="0" smtClean="0">
                          <a:solidFill>
                            <a:srgbClr val="FF0000"/>
                          </a:solidFill>
                          <a:latin typeface="Preeti"/>
                          <a:ea typeface="Calibri"/>
                          <a:cs typeface="Preeti"/>
                        </a:rPr>
                        <a:t>?</a:t>
                      </a:r>
                      <a:endParaRPr lang="en-US" sz="1100" dirty="0">
                        <a:solidFill>
                          <a:srgbClr val="FF0000"/>
                        </a:solidFill>
                        <a:latin typeface="Calibri"/>
                        <a:ea typeface="Calibri"/>
                        <a:cs typeface="Mangal"/>
                      </a:endParaRPr>
                    </a:p>
                  </a:txBody>
                  <a:tcPr marL="45790" marR="45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3084">
                <a:tc>
                  <a:txBody>
                    <a:bodyPr/>
                    <a:lstStyle/>
                    <a:p>
                      <a:pPr marL="0" marR="0" algn="ctr">
                        <a:lnSpc>
                          <a:spcPct val="107000"/>
                        </a:lnSpc>
                        <a:spcBef>
                          <a:spcPts val="0"/>
                        </a:spcBef>
                        <a:spcAft>
                          <a:spcPts val="0"/>
                        </a:spcAft>
                      </a:pPr>
                      <a:endParaRPr lang="en-US" sz="1050">
                        <a:latin typeface="Calibri"/>
                        <a:ea typeface="Calibri"/>
                        <a:cs typeface="Mangal"/>
                      </a:endParaRPr>
                    </a:p>
                    <a:p>
                      <a:pPr marL="0" marR="0" algn="ctr">
                        <a:lnSpc>
                          <a:spcPct val="107000"/>
                        </a:lnSpc>
                        <a:spcBef>
                          <a:spcPts val="0"/>
                        </a:spcBef>
                        <a:spcAft>
                          <a:spcPts val="0"/>
                        </a:spcAft>
                      </a:pPr>
                      <a:r>
                        <a:rPr lang="en-US" sz="2000" b="1">
                          <a:latin typeface="Preeti"/>
                          <a:ea typeface="Calibri"/>
                          <a:cs typeface="Mangal"/>
                        </a:rPr>
                        <a:t>@</a:t>
                      </a:r>
                      <a:endParaRPr lang="en-US" sz="1050">
                        <a:latin typeface="Calibri"/>
                        <a:ea typeface="Calibri"/>
                        <a:cs typeface="Mangal"/>
                      </a:endParaRPr>
                    </a:p>
                  </a:txBody>
                  <a:tcPr marL="45790" marR="45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050">
                        <a:latin typeface="Calibri"/>
                        <a:ea typeface="Calibri"/>
                        <a:cs typeface="Mangal"/>
                      </a:endParaRPr>
                    </a:p>
                  </a:txBody>
                  <a:tcPr marL="45790" marR="45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2400" dirty="0">
                        <a:latin typeface="Preeti"/>
                        <a:ea typeface="Calibri"/>
                        <a:cs typeface="Preeti"/>
                      </a:endParaRPr>
                    </a:p>
                    <a:p>
                      <a:pPr marL="0" marR="0" algn="ctr">
                        <a:lnSpc>
                          <a:spcPct val="107000"/>
                        </a:lnSpc>
                        <a:spcBef>
                          <a:spcPts val="0"/>
                        </a:spcBef>
                        <a:spcAft>
                          <a:spcPts val="0"/>
                        </a:spcAft>
                      </a:pPr>
                      <a:r>
                        <a:rPr lang="en-US" sz="2400" dirty="0" err="1">
                          <a:latin typeface="Preeti"/>
                          <a:ea typeface="Calibri"/>
                          <a:cs typeface="Preeti"/>
                        </a:rPr>
                        <a:t>Pnf</a:t>
                      </a:r>
                      <a:r>
                        <a:rPr lang="en-US" sz="2400" dirty="0">
                          <a:latin typeface="Preeti"/>
                          <a:ea typeface="Calibri"/>
                          <a:cs typeface="Preeti"/>
                        </a:rPr>
                        <a:t>] :6LsL 6«fk</a:t>
                      </a:r>
                      <a:endParaRPr lang="en-US" sz="1100" dirty="0">
                        <a:latin typeface="Calibri"/>
                        <a:ea typeface="Calibri"/>
                        <a:cs typeface="Mangal"/>
                      </a:endParaRPr>
                    </a:p>
                  </a:txBody>
                  <a:tcPr marL="45790" marR="45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latin typeface="Preeti"/>
                          <a:ea typeface="Calibri"/>
                          <a:cs typeface="Preeti"/>
                        </a:rPr>
                        <a:t>;</a:t>
                      </a:r>
                      <a:r>
                        <a:rPr lang="en-US" sz="2400" dirty="0" err="1">
                          <a:latin typeface="Preeti"/>
                          <a:ea typeface="Calibri"/>
                          <a:cs typeface="Preeti"/>
                        </a:rPr>
                        <a:t>fgf</a:t>
                      </a:r>
                      <a:r>
                        <a:rPr lang="en-US" sz="2400" dirty="0">
                          <a:latin typeface="Preeti"/>
                          <a:ea typeface="Calibri"/>
                          <a:cs typeface="Preeti"/>
                        </a:rPr>
                        <a:t> p8g] </a:t>
                      </a:r>
                      <a:r>
                        <a:rPr lang="en-US" sz="2400" dirty="0" err="1">
                          <a:latin typeface="Preeti"/>
                          <a:ea typeface="Calibri"/>
                          <a:cs typeface="Preeti"/>
                        </a:rPr>
                        <a:t>sL</a:t>
                      </a:r>
                      <a:r>
                        <a:rPr lang="en-US" sz="2400" dirty="0">
                          <a:latin typeface="Preeti"/>
                          <a:ea typeface="Calibri"/>
                          <a:cs typeface="Preeti"/>
                        </a:rPr>
                        <a:t>/</a:t>
                      </a:r>
                      <a:r>
                        <a:rPr lang="en-US" sz="2400" dirty="0" err="1">
                          <a:latin typeface="Preeti"/>
                          <a:ea typeface="Calibri"/>
                          <a:cs typeface="Preeti"/>
                        </a:rPr>
                        <a:t>fx</a:t>
                      </a:r>
                      <a:r>
                        <a:rPr lang="en-US" sz="2400" dirty="0">
                          <a:latin typeface="Preeti"/>
                          <a:ea typeface="Calibri"/>
                          <a:cs typeface="Preeti"/>
                        </a:rPr>
                        <a:t>? h:t} </a:t>
                      </a:r>
                      <a:r>
                        <a:rPr lang="en-US" sz="2400" dirty="0" err="1">
                          <a:latin typeface="Preeti"/>
                          <a:ea typeface="Calibri"/>
                          <a:cs typeface="Preeti"/>
                        </a:rPr>
                        <a:t>nfxL</a:t>
                      </a:r>
                      <a:r>
                        <a:rPr lang="en-US" sz="2400" dirty="0">
                          <a:latin typeface="Preeti"/>
                          <a:ea typeface="Calibri"/>
                          <a:cs typeface="Preeti"/>
                        </a:rPr>
                        <a:t>, ;]</a:t>
                      </a:r>
                      <a:r>
                        <a:rPr lang="en-US" sz="2400" dirty="0" err="1">
                          <a:latin typeface="Preeti"/>
                          <a:ea typeface="Calibri"/>
                          <a:cs typeface="Preeti"/>
                        </a:rPr>
                        <a:t>tf</a:t>
                      </a:r>
                      <a:r>
                        <a:rPr lang="en-US" sz="2400" dirty="0">
                          <a:latin typeface="Preeti"/>
                          <a:ea typeface="Calibri"/>
                          <a:cs typeface="Preeti"/>
                        </a:rPr>
                        <a:t>] </a:t>
                      </a:r>
                      <a:r>
                        <a:rPr lang="en-US" sz="2400" dirty="0" err="1">
                          <a:latin typeface="Preeti"/>
                          <a:ea typeface="Calibri"/>
                          <a:cs typeface="Preeti"/>
                        </a:rPr>
                        <a:t>lem+uf</a:t>
                      </a:r>
                      <a:r>
                        <a:rPr lang="en-US" sz="2400" dirty="0">
                          <a:latin typeface="Preeti"/>
                          <a:ea typeface="Calibri"/>
                          <a:cs typeface="Preeti"/>
                        </a:rPr>
                        <a:t>, </a:t>
                      </a:r>
                      <a:r>
                        <a:rPr lang="en-US" sz="2400" dirty="0" err="1">
                          <a:latin typeface="Preeti"/>
                          <a:ea typeface="Calibri"/>
                          <a:cs typeface="Preeti"/>
                        </a:rPr>
                        <a:t>lnkmdfOg</a:t>
                      </a:r>
                      <a:r>
                        <a:rPr lang="en-US" sz="2400" dirty="0">
                          <a:latin typeface="Preeti"/>
                          <a:ea typeface="Calibri"/>
                          <a:cs typeface="Preeti"/>
                        </a:rPr>
                        <a:t>/</a:t>
                      </a:r>
                      <a:endParaRPr lang="en-US" sz="1200" dirty="0">
                        <a:latin typeface="Calibri"/>
                        <a:ea typeface="Calibri"/>
                        <a:cs typeface="Mangal"/>
                      </a:endParaRPr>
                    </a:p>
                  </a:txBody>
                  <a:tcPr marL="45790" marR="45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7735">
                <a:tc>
                  <a:txBody>
                    <a:bodyPr/>
                    <a:lstStyle/>
                    <a:p>
                      <a:pPr marL="0" marR="0" algn="ctr">
                        <a:lnSpc>
                          <a:spcPct val="107000"/>
                        </a:lnSpc>
                        <a:spcBef>
                          <a:spcPts val="0"/>
                        </a:spcBef>
                        <a:spcAft>
                          <a:spcPts val="0"/>
                        </a:spcAft>
                      </a:pPr>
                      <a:endParaRPr lang="en-US" sz="1050">
                        <a:latin typeface="Calibri"/>
                        <a:ea typeface="Calibri"/>
                        <a:cs typeface="Mangal"/>
                      </a:endParaRPr>
                    </a:p>
                    <a:p>
                      <a:pPr marL="0" marR="0" algn="ctr">
                        <a:lnSpc>
                          <a:spcPct val="107000"/>
                        </a:lnSpc>
                        <a:spcBef>
                          <a:spcPts val="0"/>
                        </a:spcBef>
                        <a:spcAft>
                          <a:spcPts val="0"/>
                        </a:spcAft>
                      </a:pPr>
                      <a:r>
                        <a:rPr lang="en-US" sz="2000" b="1">
                          <a:latin typeface="Preeti"/>
                          <a:ea typeface="Calibri"/>
                          <a:cs typeface="Mangal"/>
                        </a:rPr>
                        <a:t>#</a:t>
                      </a:r>
                      <a:endParaRPr lang="en-US" sz="1050">
                        <a:latin typeface="Calibri"/>
                        <a:ea typeface="Calibri"/>
                        <a:cs typeface="Mangal"/>
                      </a:endParaRPr>
                    </a:p>
                  </a:txBody>
                  <a:tcPr marL="45790" marR="45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050" dirty="0">
                        <a:latin typeface="Calibri"/>
                        <a:ea typeface="Calibri"/>
                        <a:cs typeface="Mangal"/>
                      </a:endParaRPr>
                    </a:p>
                  </a:txBody>
                  <a:tcPr marL="45790" marR="45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2400">
                        <a:latin typeface="Preeti"/>
                        <a:ea typeface="Calibri"/>
                        <a:cs typeface="Preeti"/>
                      </a:endParaRPr>
                    </a:p>
                    <a:p>
                      <a:pPr marL="0" marR="0" algn="ctr">
                        <a:lnSpc>
                          <a:spcPct val="107000"/>
                        </a:lnSpc>
                        <a:spcBef>
                          <a:spcPts val="0"/>
                        </a:spcBef>
                        <a:spcAft>
                          <a:spcPts val="0"/>
                        </a:spcAft>
                      </a:pPr>
                      <a:r>
                        <a:rPr lang="en-US" sz="2400">
                          <a:latin typeface="Preeti"/>
                          <a:ea typeface="Calibri"/>
                          <a:cs typeface="Preeti"/>
                        </a:rPr>
                        <a:t>:6]g/ 6«fk</a:t>
                      </a:r>
                      <a:endParaRPr lang="en-US" sz="1100">
                        <a:latin typeface="Calibri"/>
                        <a:ea typeface="Calibri"/>
                        <a:cs typeface="Mangal"/>
                      </a:endParaRPr>
                    </a:p>
                  </a:txBody>
                  <a:tcPr marL="45790" marR="45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err="1">
                          <a:latin typeface="Preeti"/>
                          <a:ea typeface="Calibri"/>
                          <a:cs typeface="Preeti"/>
                        </a:rPr>
                        <a:t>ldyfOn</a:t>
                      </a:r>
                      <a:r>
                        <a:rPr lang="en-US" sz="2400" dirty="0">
                          <a:latin typeface="Preeti"/>
                          <a:ea typeface="Calibri"/>
                          <a:cs typeface="Preeti"/>
                        </a:rPr>
                        <a:t> </a:t>
                      </a:r>
                      <a:r>
                        <a:rPr lang="en-US" sz="2400" dirty="0" err="1">
                          <a:latin typeface="Preeti"/>
                          <a:ea typeface="Calibri"/>
                          <a:cs typeface="Preeti"/>
                        </a:rPr>
                        <a:t>o'lhgn</a:t>
                      </a:r>
                      <a:r>
                        <a:rPr lang="en-US" sz="2400" dirty="0">
                          <a:latin typeface="Preeti"/>
                          <a:ea typeface="Calibri"/>
                          <a:cs typeface="Preeti"/>
                        </a:rPr>
                        <a:t>, </a:t>
                      </a:r>
                      <a:r>
                        <a:rPr lang="en-US" sz="2400" dirty="0" err="1">
                          <a:latin typeface="Preeti"/>
                          <a:ea typeface="Calibri"/>
                          <a:cs typeface="Preeti"/>
                        </a:rPr>
                        <a:t>So'lno</a:t>
                      </a:r>
                      <a:r>
                        <a:rPr lang="en-US" sz="2400" dirty="0">
                          <a:latin typeface="Preeti"/>
                          <a:ea typeface="Calibri"/>
                          <a:cs typeface="Preeti"/>
                        </a:rPr>
                        <a:t>/ km]/f]dg</a:t>
                      </a:r>
                      <a:endParaRPr lang="en-US" sz="1200" dirty="0">
                        <a:latin typeface="Calibri"/>
                        <a:ea typeface="Calibri"/>
                        <a:cs typeface="Mangal"/>
                      </a:endParaRPr>
                    </a:p>
                  </a:txBody>
                  <a:tcPr marL="45790" marR="45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6809">
                <a:tc>
                  <a:txBody>
                    <a:bodyPr/>
                    <a:lstStyle/>
                    <a:p>
                      <a:pPr marL="0" marR="0" algn="ctr">
                        <a:lnSpc>
                          <a:spcPct val="107000"/>
                        </a:lnSpc>
                        <a:spcBef>
                          <a:spcPts val="0"/>
                        </a:spcBef>
                        <a:spcAft>
                          <a:spcPts val="0"/>
                        </a:spcAft>
                      </a:pPr>
                      <a:endParaRPr lang="en-US" sz="1050">
                        <a:latin typeface="Calibri"/>
                        <a:ea typeface="Calibri"/>
                        <a:cs typeface="Mangal"/>
                      </a:endParaRPr>
                    </a:p>
                    <a:p>
                      <a:pPr marL="0" marR="0" algn="ctr">
                        <a:lnSpc>
                          <a:spcPct val="107000"/>
                        </a:lnSpc>
                        <a:spcBef>
                          <a:spcPts val="0"/>
                        </a:spcBef>
                        <a:spcAft>
                          <a:spcPts val="0"/>
                        </a:spcAft>
                      </a:pPr>
                      <a:r>
                        <a:rPr lang="en-US" sz="2000" b="1">
                          <a:latin typeface="Preeti"/>
                          <a:ea typeface="Calibri"/>
                          <a:cs typeface="Mangal"/>
                        </a:rPr>
                        <a:t>$</a:t>
                      </a:r>
                      <a:endParaRPr lang="en-US" sz="1050">
                        <a:latin typeface="Calibri"/>
                        <a:ea typeface="Calibri"/>
                        <a:cs typeface="Mangal"/>
                      </a:endParaRPr>
                    </a:p>
                  </a:txBody>
                  <a:tcPr marL="45790" marR="45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050">
                        <a:latin typeface="Calibri"/>
                        <a:ea typeface="Calibri"/>
                        <a:cs typeface="Mangal"/>
                      </a:endParaRPr>
                    </a:p>
                  </a:txBody>
                  <a:tcPr marL="45790" marR="45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2400">
                        <a:latin typeface="Preeti"/>
                        <a:ea typeface="Calibri"/>
                        <a:cs typeface="Preeti"/>
                      </a:endParaRPr>
                    </a:p>
                    <a:p>
                      <a:pPr marL="0" marR="0" algn="ctr">
                        <a:lnSpc>
                          <a:spcPct val="107000"/>
                        </a:lnSpc>
                        <a:spcBef>
                          <a:spcPts val="0"/>
                        </a:spcBef>
                        <a:spcAft>
                          <a:spcPts val="0"/>
                        </a:spcAft>
                      </a:pPr>
                      <a:r>
                        <a:rPr lang="en-US" sz="2400">
                          <a:latin typeface="Preeti"/>
                          <a:ea typeface="Calibri"/>
                          <a:cs typeface="Preeti"/>
                        </a:rPr>
                        <a:t>kmg]n 6«fk</a:t>
                      </a:r>
                      <a:endParaRPr lang="en-US" sz="1100">
                        <a:latin typeface="Calibri"/>
                        <a:ea typeface="Calibri"/>
                        <a:cs typeface="Mangal"/>
                      </a:endParaRPr>
                    </a:p>
                  </a:txBody>
                  <a:tcPr marL="45790" marR="45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latin typeface="Preeti"/>
                          <a:ea typeface="Calibri"/>
                          <a:cs typeface="Preeti"/>
                        </a:rPr>
                        <a:t>x]</a:t>
                      </a:r>
                      <a:r>
                        <a:rPr lang="en-US" sz="2400" dirty="0" err="1">
                          <a:latin typeface="Preeti"/>
                          <a:ea typeface="Calibri"/>
                          <a:cs typeface="Preeti"/>
                        </a:rPr>
                        <a:t>nL</a:t>
                      </a:r>
                      <a:r>
                        <a:rPr lang="en-US" sz="2400" dirty="0">
                          <a:latin typeface="Preeti"/>
                          <a:ea typeface="Calibri"/>
                          <a:cs typeface="Preeti"/>
                        </a:rPr>
                        <a:t> No'/, :</a:t>
                      </a:r>
                      <a:r>
                        <a:rPr lang="en-US" sz="2400" dirty="0" err="1">
                          <a:latin typeface="Preeti"/>
                          <a:ea typeface="Calibri"/>
                          <a:cs typeface="Preeti"/>
                        </a:rPr>
                        <a:t>kf</a:t>
                      </a:r>
                      <a:r>
                        <a:rPr lang="en-US" sz="2400" dirty="0">
                          <a:latin typeface="Preeti"/>
                          <a:ea typeface="Calibri"/>
                          <a:cs typeface="Preeti"/>
                        </a:rPr>
                        <a:t>]8f] No'/, </a:t>
                      </a:r>
                      <a:r>
                        <a:rPr lang="en-US" sz="2400" dirty="0" err="1">
                          <a:latin typeface="Preeti"/>
                          <a:ea typeface="Calibri"/>
                          <a:cs typeface="Preeti"/>
                        </a:rPr>
                        <a:t>No'l;gf</a:t>
                      </a:r>
                      <a:r>
                        <a:rPr lang="en-US" sz="2400" dirty="0">
                          <a:latin typeface="Preeti"/>
                          <a:ea typeface="Calibri"/>
                          <a:cs typeface="Preeti"/>
                        </a:rPr>
                        <a:t>]8; No'/, k]lS6gf] No</a:t>
                      </a:r>
                      <a:r>
                        <a:rPr lang="en-US" sz="2400" dirty="0" smtClean="0">
                          <a:latin typeface="Preeti"/>
                          <a:ea typeface="Calibri"/>
                          <a:cs typeface="Preeti"/>
                        </a:rPr>
                        <a:t>'/,</a:t>
                      </a:r>
                      <a:r>
                        <a:rPr lang="en-US" sz="2400" dirty="0" err="1" smtClean="0">
                          <a:latin typeface="Preeti"/>
                          <a:ea typeface="Calibri"/>
                          <a:cs typeface="Preeti"/>
                        </a:rPr>
                        <a:t>l;k|f</a:t>
                      </a:r>
                      <a:r>
                        <a:rPr lang="en-US" sz="2400" dirty="0">
                          <a:latin typeface="Preeti"/>
                          <a:ea typeface="Calibri"/>
                          <a:cs typeface="Preeti"/>
                        </a:rPr>
                        <a:t>] No'/</a:t>
                      </a:r>
                      <a:endParaRPr lang="en-US" sz="1200" dirty="0">
                        <a:latin typeface="Calibri"/>
                        <a:ea typeface="Calibri"/>
                        <a:cs typeface="Mangal"/>
                      </a:endParaRPr>
                    </a:p>
                  </a:txBody>
                  <a:tcPr marL="45790" marR="45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3147">
                <a:tc>
                  <a:txBody>
                    <a:bodyPr/>
                    <a:lstStyle/>
                    <a:p>
                      <a:pPr marL="0" marR="0" algn="ctr">
                        <a:lnSpc>
                          <a:spcPct val="107000"/>
                        </a:lnSpc>
                        <a:spcBef>
                          <a:spcPts val="0"/>
                        </a:spcBef>
                        <a:spcAft>
                          <a:spcPts val="0"/>
                        </a:spcAft>
                      </a:pPr>
                      <a:endParaRPr lang="en-US" sz="1050">
                        <a:latin typeface="Calibri"/>
                        <a:ea typeface="Calibri"/>
                        <a:cs typeface="Mangal"/>
                      </a:endParaRPr>
                    </a:p>
                    <a:p>
                      <a:pPr marL="0" marR="0" algn="ctr">
                        <a:lnSpc>
                          <a:spcPct val="107000"/>
                        </a:lnSpc>
                        <a:spcBef>
                          <a:spcPts val="0"/>
                        </a:spcBef>
                        <a:spcAft>
                          <a:spcPts val="0"/>
                        </a:spcAft>
                      </a:pPr>
                      <a:r>
                        <a:rPr lang="en-US" sz="2000" b="1">
                          <a:latin typeface="Preeti"/>
                          <a:ea typeface="Calibri"/>
                          <a:cs typeface="Mangal"/>
                        </a:rPr>
                        <a:t>%</a:t>
                      </a:r>
                      <a:endParaRPr lang="en-US" sz="1050">
                        <a:latin typeface="Calibri"/>
                        <a:ea typeface="Calibri"/>
                        <a:cs typeface="Mangal"/>
                      </a:endParaRPr>
                    </a:p>
                  </a:txBody>
                  <a:tcPr marL="45790" marR="45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050">
                        <a:latin typeface="Calibri"/>
                        <a:ea typeface="Calibri"/>
                        <a:cs typeface="Mangal"/>
                      </a:endParaRPr>
                    </a:p>
                  </a:txBody>
                  <a:tcPr marL="45790" marR="45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2400">
                        <a:latin typeface="Preeti"/>
                        <a:ea typeface="Calibri"/>
                        <a:cs typeface="Preeti"/>
                      </a:endParaRPr>
                    </a:p>
                    <a:p>
                      <a:pPr marL="0" marR="0" algn="ctr">
                        <a:lnSpc>
                          <a:spcPct val="107000"/>
                        </a:lnSpc>
                        <a:spcBef>
                          <a:spcPts val="0"/>
                        </a:spcBef>
                        <a:spcAft>
                          <a:spcPts val="0"/>
                        </a:spcAft>
                      </a:pPr>
                      <a:r>
                        <a:rPr lang="en-US" sz="2400">
                          <a:latin typeface="Preeti"/>
                          <a:ea typeface="Calibri"/>
                          <a:cs typeface="Preeti"/>
                        </a:rPr>
                        <a:t>8]N6«f 6«fk</a:t>
                      </a:r>
                      <a:endParaRPr lang="en-US" sz="1100">
                        <a:latin typeface="Calibri"/>
                        <a:ea typeface="Calibri"/>
                        <a:cs typeface="Mangal"/>
                      </a:endParaRPr>
                    </a:p>
                  </a:txBody>
                  <a:tcPr marL="45790" marR="45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latin typeface="Preeti"/>
                          <a:ea typeface="Calibri"/>
                          <a:cs typeface="Preeti"/>
                        </a:rPr>
                        <a:t>l8=</a:t>
                      </a:r>
                      <a:r>
                        <a:rPr lang="en-US" sz="2400" dirty="0" err="1">
                          <a:latin typeface="Preeti"/>
                          <a:ea typeface="Calibri"/>
                          <a:cs typeface="Preeti"/>
                        </a:rPr>
                        <a:t>lj</a:t>
                      </a:r>
                      <a:r>
                        <a:rPr lang="en-US" sz="2400" dirty="0">
                          <a:latin typeface="Preeti"/>
                          <a:ea typeface="Calibri"/>
                          <a:cs typeface="Preeti"/>
                        </a:rPr>
                        <a:t>=</a:t>
                      </a:r>
                      <a:r>
                        <a:rPr lang="en-US" sz="2400" dirty="0" err="1">
                          <a:latin typeface="Preeti"/>
                          <a:ea typeface="Calibri"/>
                          <a:cs typeface="Preeti"/>
                        </a:rPr>
                        <a:t>Pd÷k|f</a:t>
                      </a:r>
                      <a:r>
                        <a:rPr lang="en-US" sz="2400" dirty="0">
                          <a:latin typeface="Preeti"/>
                          <a:ea typeface="Calibri"/>
                          <a:cs typeface="Preeti"/>
                        </a:rPr>
                        <a:t>]6'nf No'/</a:t>
                      </a:r>
                      <a:endParaRPr lang="en-US" sz="1200" dirty="0">
                        <a:latin typeface="Calibri"/>
                        <a:ea typeface="Calibri"/>
                        <a:cs typeface="Mangal"/>
                      </a:endParaRPr>
                    </a:p>
                  </a:txBody>
                  <a:tcPr marL="45790" marR="45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0944">
                <a:tc>
                  <a:txBody>
                    <a:bodyPr/>
                    <a:lstStyle/>
                    <a:p>
                      <a:pPr marL="0" marR="0" algn="ctr">
                        <a:lnSpc>
                          <a:spcPct val="107000"/>
                        </a:lnSpc>
                        <a:spcBef>
                          <a:spcPts val="0"/>
                        </a:spcBef>
                        <a:spcAft>
                          <a:spcPts val="0"/>
                        </a:spcAft>
                      </a:pPr>
                      <a:endParaRPr lang="en-US" sz="1050">
                        <a:latin typeface="Calibri"/>
                        <a:ea typeface="Calibri"/>
                        <a:cs typeface="Mangal"/>
                      </a:endParaRPr>
                    </a:p>
                    <a:p>
                      <a:pPr marL="0" marR="0" algn="ctr">
                        <a:lnSpc>
                          <a:spcPct val="107000"/>
                        </a:lnSpc>
                        <a:spcBef>
                          <a:spcPts val="0"/>
                        </a:spcBef>
                        <a:spcAft>
                          <a:spcPts val="0"/>
                        </a:spcAft>
                      </a:pPr>
                      <a:r>
                        <a:rPr lang="en-US" sz="2000" b="1">
                          <a:latin typeface="Preeti"/>
                          <a:ea typeface="Calibri"/>
                          <a:cs typeface="Mangal"/>
                        </a:rPr>
                        <a:t>^</a:t>
                      </a:r>
                      <a:endParaRPr lang="en-US" sz="1050">
                        <a:latin typeface="Calibri"/>
                        <a:ea typeface="Calibri"/>
                        <a:cs typeface="Mangal"/>
                      </a:endParaRPr>
                    </a:p>
                  </a:txBody>
                  <a:tcPr marL="45790" marR="45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050">
                        <a:latin typeface="Calibri"/>
                        <a:ea typeface="Calibri"/>
                        <a:cs typeface="Mangal"/>
                      </a:endParaRPr>
                    </a:p>
                  </a:txBody>
                  <a:tcPr marL="45790" marR="45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2400">
                        <a:latin typeface="Preeti"/>
                        <a:ea typeface="Calibri"/>
                        <a:cs typeface="Preeti"/>
                      </a:endParaRPr>
                    </a:p>
                    <a:p>
                      <a:pPr marL="0" marR="0" algn="ctr">
                        <a:lnSpc>
                          <a:spcPct val="107000"/>
                        </a:lnSpc>
                        <a:spcBef>
                          <a:spcPts val="0"/>
                        </a:spcBef>
                        <a:spcAft>
                          <a:spcPts val="0"/>
                        </a:spcAft>
                      </a:pPr>
                      <a:r>
                        <a:rPr lang="en-US" sz="2400">
                          <a:latin typeface="Preeti"/>
                          <a:ea typeface="Calibri"/>
                          <a:cs typeface="Preeti"/>
                        </a:rPr>
                        <a:t>cf]6f 6L 6«fk</a:t>
                      </a:r>
                      <a:endParaRPr lang="en-US" sz="1100">
                        <a:latin typeface="Calibri"/>
                        <a:ea typeface="Calibri"/>
                        <a:cs typeface="Mangal"/>
                      </a:endParaRPr>
                    </a:p>
                  </a:txBody>
                  <a:tcPr marL="45790" marR="45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latin typeface="Preeti"/>
                          <a:ea typeface="Calibri"/>
                          <a:cs typeface="Preeti"/>
                        </a:rPr>
                        <a:t>l</a:t>
                      </a:r>
                      <a:r>
                        <a:rPr lang="en-US" sz="2400" dirty="0">
                          <a:latin typeface="Preeti"/>
                          <a:ea typeface="Calibri"/>
                          <a:cs typeface="Preeti"/>
                        </a:rPr>
                        <a:t>8=</a:t>
                      </a:r>
                      <a:r>
                        <a:rPr lang="en-US" sz="2400" dirty="0" err="1">
                          <a:latin typeface="Preeti"/>
                          <a:ea typeface="Calibri"/>
                          <a:cs typeface="Preeti"/>
                        </a:rPr>
                        <a:t>lj</a:t>
                      </a:r>
                      <a:r>
                        <a:rPr lang="en-US" sz="2400" dirty="0">
                          <a:latin typeface="Preeti"/>
                          <a:ea typeface="Calibri"/>
                          <a:cs typeface="Preeti"/>
                        </a:rPr>
                        <a:t>=</a:t>
                      </a:r>
                      <a:r>
                        <a:rPr lang="en-US" sz="2400" dirty="0" err="1">
                          <a:latin typeface="Preeti"/>
                          <a:ea typeface="Calibri"/>
                          <a:cs typeface="Preeti"/>
                        </a:rPr>
                        <a:t>Pd÷k|f</a:t>
                      </a:r>
                      <a:r>
                        <a:rPr lang="en-US" sz="2400" dirty="0">
                          <a:latin typeface="Preeti"/>
                          <a:ea typeface="Calibri"/>
                          <a:cs typeface="Preeti"/>
                        </a:rPr>
                        <a:t>]6'nf No'/, </a:t>
                      </a:r>
                      <a:r>
                        <a:rPr lang="en-US" sz="2400" dirty="0" err="1">
                          <a:latin typeface="Preeti"/>
                          <a:ea typeface="Calibri"/>
                          <a:cs typeface="Preeti"/>
                        </a:rPr>
                        <a:t>lk</a:t>
                      </a:r>
                      <a:r>
                        <a:rPr lang="en-US" sz="2400" dirty="0">
                          <a:latin typeface="Preeti"/>
                          <a:ea typeface="Calibri"/>
                          <a:cs typeface="Preeti"/>
                        </a:rPr>
                        <a:t>=l6=</a:t>
                      </a:r>
                      <a:r>
                        <a:rPr lang="en-US" sz="2400" dirty="0" err="1">
                          <a:latin typeface="Preeti"/>
                          <a:ea typeface="Calibri"/>
                          <a:cs typeface="Preeti"/>
                        </a:rPr>
                        <a:t>Pd</a:t>
                      </a:r>
                      <a:r>
                        <a:rPr lang="en-US" sz="2400" dirty="0">
                          <a:latin typeface="Preeti"/>
                          <a:ea typeface="Calibri"/>
                          <a:cs typeface="Preeti"/>
                        </a:rPr>
                        <a:t> !,@ No'/</a:t>
                      </a:r>
                      <a:endParaRPr lang="en-US" sz="1200" dirty="0">
                        <a:latin typeface="Calibri"/>
                        <a:ea typeface="Calibri"/>
                        <a:cs typeface="Mangal"/>
                      </a:endParaRPr>
                    </a:p>
                  </a:txBody>
                  <a:tcPr marL="45790" marR="45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9756">
                <a:tc>
                  <a:txBody>
                    <a:bodyPr/>
                    <a:lstStyle/>
                    <a:p>
                      <a:pPr marL="0" marR="0" algn="ctr">
                        <a:lnSpc>
                          <a:spcPct val="107000"/>
                        </a:lnSpc>
                        <a:spcBef>
                          <a:spcPts val="0"/>
                        </a:spcBef>
                        <a:spcAft>
                          <a:spcPts val="0"/>
                        </a:spcAft>
                      </a:pPr>
                      <a:endParaRPr lang="en-US" sz="1050" dirty="0">
                        <a:latin typeface="Calibri"/>
                        <a:ea typeface="Calibri"/>
                        <a:cs typeface="Mangal"/>
                      </a:endParaRPr>
                    </a:p>
                    <a:p>
                      <a:pPr marL="0" marR="0" algn="ctr">
                        <a:lnSpc>
                          <a:spcPct val="107000"/>
                        </a:lnSpc>
                        <a:spcBef>
                          <a:spcPts val="0"/>
                        </a:spcBef>
                        <a:spcAft>
                          <a:spcPts val="0"/>
                        </a:spcAft>
                      </a:pPr>
                      <a:r>
                        <a:rPr lang="en-US" sz="2000" b="1" dirty="0">
                          <a:latin typeface="Preeti"/>
                          <a:ea typeface="Calibri"/>
                          <a:cs typeface="Mangal"/>
                        </a:rPr>
                        <a:t>&amp;</a:t>
                      </a:r>
                      <a:endParaRPr lang="en-US" sz="1050" dirty="0">
                        <a:latin typeface="Calibri"/>
                        <a:ea typeface="Calibri"/>
                        <a:cs typeface="Mangal"/>
                      </a:endParaRPr>
                    </a:p>
                  </a:txBody>
                  <a:tcPr marL="45790" marR="45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050" dirty="0">
                        <a:latin typeface="Calibri"/>
                        <a:ea typeface="Calibri"/>
                        <a:cs typeface="Mangal"/>
                      </a:endParaRPr>
                    </a:p>
                  </a:txBody>
                  <a:tcPr marL="45790" marR="45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smtClean="0">
                          <a:latin typeface="Preeti"/>
                          <a:ea typeface="Calibri"/>
                          <a:cs typeface="Preeti"/>
                        </a:rPr>
                        <a:t>lk6 </a:t>
                      </a:r>
                      <a:r>
                        <a:rPr lang="en-US" sz="2400" dirty="0" err="1">
                          <a:latin typeface="Preeti"/>
                          <a:ea typeface="Calibri"/>
                          <a:cs typeface="Preeti"/>
                        </a:rPr>
                        <a:t>kmn</a:t>
                      </a:r>
                      <a:r>
                        <a:rPr lang="en-US" sz="2400" dirty="0">
                          <a:latin typeface="Preeti"/>
                          <a:ea typeface="Calibri"/>
                          <a:cs typeface="Preeti"/>
                        </a:rPr>
                        <a:t> 6«fk</a:t>
                      </a:r>
                      <a:endParaRPr lang="en-US" sz="1100" dirty="0">
                        <a:latin typeface="Calibri"/>
                        <a:ea typeface="Calibri"/>
                        <a:cs typeface="Mangal"/>
                      </a:endParaRPr>
                    </a:p>
                  </a:txBody>
                  <a:tcPr marL="45790" marR="45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err="1">
                          <a:latin typeface="Preeti"/>
                          <a:ea typeface="Calibri"/>
                          <a:cs typeface="Preeti"/>
                        </a:rPr>
                        <a:t>df6f</a:t>
                      </a:r>
                      <a:r>
                        <a:rPr lang="en-US" sz="2400" dirty="0">
                          <a:latin typeface="Preeti"/>
                          <a:ea typeface="Calibri"/>
                          <a:cs typeface="Preeti"/>
                        </a:rPr>
                        <a:t>]</a:t>
                      </a:r>
                      <a:r>
                        <a:rPr lang="en-US" sz="2400" dirty="0" err="1">
                          <a:latin typeface="Preeti"/>
                          <a:ea typeface="Calibri"/>
                          <a:cs typeface="Preeti"/>
                        </a:rPr>
                        <a:t>sf</a:t>
                      </a:r>
                      <a:r>
                        <a:rPr lang="en-US" sz="2400" dirty="0">
                          <a:latin typeface="Preeti"/>
                          <a:ea typeface="Calibri"/>
                          <a:cs typeface="Preeti"/>
                        </a:rPr>
                        <a:t>] ;</a:t>
                      </a:r>
                      <a:r>
                        <a:rPr lang="en-US" sz="2400" dirty="0" err="1">
                          <a:latin typeface="Preeti"/>
                          <a:ea typeface="Calibri"/>
                          <a:cs typeface="Preeti"/>
                        </a:rPr>
                        <a:t>txdf</a:t>
                      </a:r>
                      <a:r>
                        <a:rPr lang="en-US" sz="2400" dirty="0">
                          <a:latin typeface="Preeti"/>
                          <a:ea typeface="Calibri"/>
                          <a:cs typeface="Preeti"/>
                        </a:rPr>
                        <a:t> </a:t>
                      </a:r>
                      <a:r>
                        <a:rPr lang="en-US" sz="2400" dirty="0" err="1">
                          <a:latin typeface="Preeti"/>
                          <a:ea typeface="Calibri"/>
                          <a:cs typeface="Preeti"/>
                        </a:rPr>
                        <a:t>lx8g</a:t>
                      </a:r>
                      <a:r>
                        <a:rPr lang="en-US" sz="2400" dirty="0">
                          <a:latin typeface="Preeti"/>
                          <a:ea typeface="Calibri"/>
                          <a:cs typeface="Preeti"/>
                        </a:rPr>
                        <a:t>] </a:t>
                      </a:r>
                      <a:r>
                        <a:rPr lang="en-US" sz="2400" dirty="0" err="1">
                          <a:latin typeface="Preeti"/>
                          <a:ea typeface="Calibri"/>
                          <a:cs typeface="Preeti"/>
                        </a:rPr>
                        <a:t>sL</a:t>
                      </a:r>
                      <a:r>
                        <a:rPr lang="en-US" sz="2400" dirty="0">
                          <a:latin typeface="Preeti"/>
                          <a:ea typeface="Calibri"/>
                          <a:cs typeface="Preeti"/>
                        </a:rPr>
                        <a:t>/</a:t>
                      </a:r>
                      <a:r>
                        <a:rPr lang="en-US" sz="2400" dirty="0" err="1">
                          <a:latin typeface="Preeti"/>
                          <a:ea typeface="Calibri"/>
                          <a:cs typeface="Preeti"/>
                        </a:rPr>
                        <a:t>fx</a:t>
                      </a:r>
                      <a:r>
                        <a:rPr lang="en-US" sz="2400" dirty="0">
                          <a:latin typeface="Preeti"/>
                          <a:ea typeface="Calibri"/>
                          <a:cs typeface="Preeti"/>
                        </a:rPr>
                        <a:t>?</a:t>
                      </a:r>
                      <a:endParaRPr lang="en-US" sz="1200" dirty="0">
                        <a:latin typeface="Calibri"/>
                        <a:ea typeface="Calibri"/>
                        <a:cs typeface="Mangal"/>
                      </a:endParaRPr>
                    </a:p>
                  </a:txBody>
                  <a:tcPr marL="45790" marR="45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4277" name="Picture 9"/>
          <p:cNvPicPr>
            <a:picLocks noChangeAspect="1" noChangeArrowheads="1"/>
          </p:cNvPicPr>
          <p:nvPr/>
        </p:nvPicPr>
        <p:blipFill>
          <a:blip r:embed="rId3" cstate="print"/>
          <a:srcRect/>
          <a:stretch>
            <a:fillRect/>
          </a:stretch>
        </p:blipFill>
        <p:spPr bwMode="auto">
          <a:xfrm>
            <a:off x="2438400" y="5469058"/>
            <a:ext cx="1304925" cy="1007942"/>
          </a:xfrm>
          <a:prstGeom prst="rect">
            <a:avLst/>
          </a:prstGeom>
          <a:noFill/>
        </p:spPr>
      </p:pic>
      <p:pic>
        <p:nvPicPr>
          <p:cNvPr id="54276" name="Picture 10"/>
          <p:cNvPicPr>
            <a:picLocks noChangeAspect="1" noChangeArrowheads="1"/>
          </p:cNvPicPr>
          <p:nvPr/>
        </p:nvPicPr>
        <p:blipFill>
          <a:blip r:embed="rId4" cstate="print"/>
          <a:srcRect/>
          <a:stretch>
            <a:fillRect/>
          </a:stretch>
        </p:blipFill>
        <p:spPr bwMode="auto">
          <a:xfrm>
            <a:off x="838200" y="2286000"/>
            <a:ext cx="1352550" cy="1019175"/>
          </a:xfrm>
          <a:prstGeom prst="rect">
            <a:avLst/>
          </a:prstGeom>
          <a:noFill/>
        </p:spPr>
      </p:pic>
      <p:pic>
        <p:nvPicPr>
          <p:cNvPr id="54275" name="Picture 11"/>
          <p:cNvPicPr>
            <a:picLocks noChangeAspect="1" noChangeArrowheads="1"/>
          </p:cNvPicPr>
          <p:nvPr/>
        </p:nvPicPr>
        <p:blipFill>
          <a:blip r:embed="rId5" cstate="print"/>
          <a:srcRect/>
          <a:stretch>
            <a:fillRect/>
          </a:stretch>
        </p:blipFill>
        <p:spPr bwMode="auto">
          <a:xfrm>
            <a:off x="838200" y="4495800"/>
            <a:ext cx="1371600" cy="1095375"/>
          </a:xfrm>
          <a:prstGeom prst="rect">
            <a:avLst/>
          </a:prstGeom>
          <a:noFill/>
        </p:spPr>
      </p:pic>
      <p:pic>
        <p:nvPicPr>
          <p:cNvPr id="54274" name="Picture 12"/>
          <p:cNvPicPr>
            <a:picLocks noChangeAspect="1" noChangeArrowheads="1"/>
          </p:cNvPicPr>
          <p:nvPr/>
        </p:nvPicPr>
        <p:blipFill>
          <a:blip r:embed="rId6" cstate="print"/>
          <a:srcRect/>
          <a:stretch>
            <a:fillRect/>
          </a:stretch>
        </p:blipFill>
        <p:spPr bwMode="auto">
          <a:xfrm>
            <a:off x="2590800" y="3429000"/>
            <a:ext cx="1400175" cy="1076325"/>
          </a:xfrm>
          <a:prstGeom prst="rect">
            <a:avLst/>
          </a:prstGeom>
          <a:noFill/>
        </p:spPr>
      </p:pic>
      <p:pic>
        <p:nvPicPr>
          <p:cNvPr id="54273" name="Picture 13"/>
          <p:cNvPicPr>
            <a:picLocks noChangeAspect="1" noChangeArrowheads="1"/>
          </p:cNvPicPr>
          <p:nvPr/>
        </p:nvPicPr>
        <p:blipFill>
          <a:blip r:embed="rId7" cstate="print"/>
          <a:srcRect/>
          <a:stretch>
            <a:fillRect/>
          </a:stretch>
        </p:blipFill>
        <p:spPr bwMode="auto">
          <a:xfrm>
            <a:off x="1066800" y="6090781"/>
            <a:ext cx="1066800" cy="767219"/>
          </a:xfrm>
          <a:prstGeom prst="rect">
            <a:avLst/>
          </a:prstGeom>
          <a:noFill/>
        </p:spPr>
      </p:pic>
      <p:pic>
        <p:nvPicPr>
          <p:cNvPr id="12" name="Picture 11"/>
          <p:cNvPicPr/>
          <p:nvPr/>
        </p:nvPicPr>
        <p:blipFill>
          <a:blip r:embed="rId8" cstate="print">
            <a:extLst>
              <a:ext uri="{28A0092B-C50C-407E-A947-70E740481C1C}">
                <a14:useLocalDpi xmlns:a14="http://schemas.microsoft.com/office/drawing/2010/main" val="0"/>
              </a:ext>
            </a:extLst>
          </a:blip>
          <a:stretch>
            <a:fillRect/>
          </a:stretch>
        </p:blipFill>
        <p:spPr>
          <a:xfrm>
            <a:off x="838200" y="381000"/>
            <a:ext cx="1428750" cy="1038225"/>
          </a:xfrm>
          <a:prstGeom prst="rect">
            <a:avLst/>
          </a:prstGeom>
        </p:spPr>
      </p:pic>
      <p:pic>
        <p:nvPicPr>
          <p:cNvPr id="13" name="Picture 12"/>
          <p:cNvPicPr/>
          <p:nvPr/>
        </p:nvPicPr>
        <p:blipFill>
          <a:blip r:embed="rId9" cstate="print">
            <a:extLst>
              <a:ext uri="{28A0092B-C50C-407E-A947-70E740481C1C}">
                <a14:useLocalDpi xmlns:a14="http://schemas.microsoft.com/office/drawing/2010/main" val="0"/>
              </a:ext>
            </a:extLst>
          </a:blip>
          <a:stretch>
            <a:fillRect/>
          </a:stretch>
        </p:blipFill>
        <p:spPr>
          <a:xfrm>
            <a:off x="2438400" y="1371600"/>
            <a:ext cx="1438275" cy="10287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Autofit/>
          </a:bodyPr>
          <a:lstStyle/>
          <a:p>
            <a:r>
              <a:rPr lang="en-US" sz="2400" dirty="0" smtClean="0"/>
              <a:t>Classification of pesticide based on chemical structure </a:t>
            </a:r>
            <a:endParaRPr lang="en-US" sz="2400" dirty="0"/>
          </a:p>
        </p:txBody>
      </p:sp>
      <p:graphicFrame>
        <p:nvGraphicFramePr>
          <p:cNvPr id="4" name="Content Placeholder 3"/>
          <p:cNvGraphicFramePr>
            <a:graphicFrameLocks noGrp="1"/>
          </p:cNvGraphicFramePr>
          <p:nvPr>
            <p:ph idx="1"/>
          </p:nvPr>
        </p:nvGraphicFramePr>
        <p:xfrm>
          <a:off x="228600" y="381000"/>
          <a:ext cx="8686800" cy="6530399"/>
        </p:xfrm>
        <a:graphic>
          <a:graphicData uri="http://schemas.openxmlformats.org/drawingml/2006/table">
            <a:tbl>
              <a:tblPr firstRow="1" bandRow="1">
                <a:tableStyleId>{E8B1032C-EA38-4F05-BA0D-38AFFFC7BED3}</a:tableStyleId>
              </a:tblPr>
              <a:tblGrid>
                <a:gridCol w="3599935"/>
                <a:gridCol w="5086865"/>
              </a:tblGrid>
              <a:tr h="228600">
                <a:tc>
                  <a:txBody>
                    <a:bodyPr/>
                    <a:lstStyle/>
                    <a:p>
                      <a:r>
                        <a:rPr lang="en-US" sz="1600" dirty="0" smtClean="0"/>
                        <a:t>Pesticides Class</a:t>
                      </a:r>
                      <a:endParaRPr lang="en-US" sz="1600" dirty="0"/>
                    </a:p>
                  </a:txBody>
                  <a:tcPr/>
                </a:tc>
                <a:tc>
                  <a:txBody>
                    <a:bodyPr/>
                    <a:lstStyle/>
                    <a:p>
                      <a:r>
                        <a:rPr lang="en-US" sz="1600" dirty="0" smtClean="0"/>
                        <a:t>Pesticides</a:t>
                      </a:r>
                      <a:endParaRPr lang="en-US" sz="1600" dirty="0"/>
                    </a:p>
                  </a:txBody>
                  <a:tcPr/>
                </a:tc>
              </a:tr>
              <a:tr h="182880">
                <a:tc>
                  <a:txBody>
                    <a:bodyPr/>
                    <a:lstStyle/>
                    <a:p>
                      <a:r>
                        <a:rPr lang="en-US" sz="1600" kern="1200" baseline="0" dirty="0" err="1" smtClean="0">
                          <a:solidFill>
                            <a:schemeClr val="tx1"/>
                          </a:solidFill>
                          <a:latin typeface="+mn-lt"/>
                          <a:ea typeface="+mn-ea"/>
                          <a:cs typeface="+mn-cs"/>
                        </a:rPr>
                        <a:t>Inorganics</a:t>
                      </a:r>
                      <a:endParaRPr lang="en-US" sz="1600" kern="1200" baseline="0" dirty="0" smtClean="0">
                        <a:solidFill>
                          <a:schemeClr val="tx1"/>
                        </a:solidFill>
                        <a:latin typeface="+mn-lt"/>
                        <a:ea typeface="+mn-ea"/>
                        <a:cs typeface="+mn-cs"/>
                      </a:endParaRPr>
                    </a:p>
                  </a:txBody>
                  <a:tcPr/>
                </a:tc>
                <a:tc>
                  <a:txBody>
                    <a:bodyPr/>
                    <a:lstStyle/>
                    <a:p>
                      <a:r>
                        <a:rPr lang="en-US" sz="1600" kern="1200" baseline="0" dirty="0" smtClean="0">
                          <a:solidFill>
                            <a:schemeClr val="tx1"/>
                          </a:solidFill>
                          <a:latin typeface="+mn-lt"/>
                          <a:ea typeface="+mn-ea"/>
                          <a:cs typeface="+mn-cs"/>
                        </a:rPr>
                        <a:t>Lead arsenate, </a:t>
                      </a:r>
                      <a:r>
                        <a:rPr lang="en-US" sz="1600" kern="1200" baseline="0" dirty="0" err="1" smtClean="0">
                          <a:solidFill>
                            <a:schemeClr val="tx1"/>
                          </a:solidFill>
                          <a:latin typeface="+mn-lt"/>
                          <a:ea typeface="+mn-ea"/>
                          <a:cs typeface="+mn-cs"/>
                        </a:rPr>
                        <a:t>sulphur</a:t>
                      </a:r>
                      <a:r>
                        <a:rPr lang="en-US" sz="1600" kern="1200" baseline="0" dirty="0" smtClean="0">
                          <a:solidFill>
                            <a:schemeClr val="tx1"/>
                          </a:solidFill>
                          <a:latin typeface="+mn-lt"/>
                          <a:ea typeface="+mn-ea"/>
                          <a:cs typeface="+mn-cs"/>
                        </a:rPr>
                        <a:t>, boric acid, mineral oils</a:t>
                      </a:r>
                      <a:endParaRPr lang="en-US" sz="1600" dirty="0"/>
                    </a:p>
                  </a:txBody>
                  <a:tcPr/>
                </a:tc>
              </a:tr>
              <a:tr h="213357">
                <a:tc>
                  <a:txBody>
                    <a:bodyPr/>
                    <a:lstStyle/>
                    <a:p>
                      <a:r>
                        <a:rPr lang="en-US" sz="1600" kern="1200" baseline="0" dirty="0" smtClean="0">
                          <a:solidFill>
                            <a:schemeClr val="tx1"/>
                          </a:solidFill>
                          <a:latin typeface="+mn-lt"/>
                          <a:ea typeface="+mn-ea"/>
                          <a:cs typeface="+mn-cs"/>
                        </a:rPr>
                        <a:t>Botanicals </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err="1" smtClean="0">
                          <a:solidFill>
                            <a:schemeClr val="tx1"/>
                          </a:solidFill>
                          <a:latin typeface="+mn-lt"/>
                          <a:ea typeface="+mn-ea"/>
                          <a:cs typeface="+mn-cs"/>
                        </a:rPr>
                        <a:t>Pyrethrins</a:t>
                      </a:r>
                      <a:r>
                        <a:rPr lang="en-US" sz="1600" kern="1200" baseline="0" dirty="0" smtClean="0">
                          <a:solidFill>
                            <a:schemeClr val="tx1"/>
                          </a:solidFill>
                          <a:latin typeface="+mn-lt"/>
                          <a:ea typeface="+mn-ea"/>
                          <a:cs typeface="+mn-cs"/>
                        </a:rPr>
                        <a:t>, nicotine, rotenone</a:t>
                      </a:r>
                      <a:endParaRPr lang="en-US" sz="1600" dirty="0" smtClean="0"/>
                    </a:p>
                  </a:txBody>
                  <a:tcPr/>
                </a:tc>
              </a:tr>
              <a:tr h="182877">
                <a:tc>
                  <a:txBody>
                    <a:bodyPr/>
                    <a:lstStyle/>
                    <a:p>
                      <a:r>
                        <a:rPr lang="en-US" sz="1600" kern="1200" baseline="0" dirty="0" err="1" smtClean="0">
                          <a:solidFill>
                            <a:schemeClr val="tx1"/>
                          </a:solidFill>
                          <a:latin typeface="+mn-lt"/>
                          <a:ea typeface="+mn-ea"/>
                          <a:cs typeface="+mn-cs"/>
                        </a:rPr>
                        <a:t>Biologicals</a:t>
                      </a:r>
                      <a:endParaRPr lang="en-US" sz="1600" dirty="0"/>
                    </a:p>
                  </a:txBody>
                  <a:tcPr/>
                </a:tc>
                <a:tc>
                  <a:txBody>
                    <a:bodyPr/>
                    <a:lstStyle/>
                    <a:p>
                      <a:r>
                        <a:rPr lang="en-US" sz="1600" i="1" kern="1200" baseline="0" dirty="0" smtClean="0">
                          <a:solidFill>
                            <a:schemeClr val="tx1"/>
                          </a:solidFill>
                          <a:latin typeface="+mn-lt"/>
                          <a:ea typeface="+mn-ea"/>
                          <a:cs typeface="+mn-cs"/>
                        </a:rPr>
                        <a:t>Bacillus </a:t>
                      </a:r>
                      <a:r>
                        <a:rPr lang="en-US" sz="1600" i="1" kern="1200" baseline="0" dirty="0" err="1" smtClean="0">
                          <a:solidFill>
                            <a:schemeClr val="tx1"/>
                          </a:solidFill>
                          <a:latin typeface="+mn-lt"/>
                          <a:ea typeface="+mn-ea"/>
                          <a:cs typeface="+mn-cs"/>
                        </a:rPr>
                        <a:t>thuringiensis</a:t>
                      </a:r>
                      <a:r>
                        <a:rPr lang="en-US" sz="1600" i="1" kern="1200" baseline="0" dirty="0" smtClean="0">
                          <a:solidFill>
                            <a:schemeClr val="tx1"/>
                          </a:solidFill>
                          <a:latin typeface="+mn-lt"/>
                          <a:ea typeface="+mn-ea"/>
                          <a:cs typeface="+mn-cs"/>
                        </a:rPr>
                        <a:t> (BT ) subspecies</a:t>
                      </a:r>
                      <a:endParaRPr lang="en-US" sz="1600" dirty="0"/>
                    </a:p>
                  </a:txBody>
                  <a:tcPr/>
                </a:tc>
              </a:tr>
              <a:tr h="411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err="1" smtClean="0">
                          <a:solidFill>
                            <a:schemeClr val="tx1"/>
                          </a:solidFill>
                          <a:latin typeface="+mn-lt"/>
                          <a:ea typeface="+mn-ea"/>
                          <a:cs typeface="+mn-cs"/>
                        </a:rPr>
                        <a:t>Organochlorines</a:t>
                      </a: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tx1"/>
                          </a:solidFill>
                          <a:latin typeface="+mn-lt"/>
                          <a:ea typeface="+mn-ea"/>
                          <a:cs typeface="+mn-cs"/>
                        </a:rPr>
                        <a:t>DDT, </a:t>
                      </a:r>
                      <a:r>
                        <a:rPr lang="en-US" sz="1600" kern="1200" baseline="0" dirty="0" err="1" smtClean="0">
                          <a:solidFill>
                            <a:schemeClr val="tx1"/>
                          </a:solidFill>
                          <a:latin typeface="+mn-lt"/>
                          <a:ea typeface="+mn-ea"/>
                          <a:cs typeface="+mn-cs"/>
                        </a:rPr>
                        <a:t>dieldrin</a:t>
                      </a:r>
                      <a:r>
                        <a:rPr lang="en-US" sz="1600" kern="1200" baseline="0" dirty="0" smtClean="0">
                          <a:solidFill>
                            <a:schemeClr val="tx1"/>
                          </a:solidFill>
                          <a:latin typeface="+mn-lt"/>
                          <a:ea typeface="+mn-ea"/>
                          <a:cs typeface="+mn-cs"/>
                        </a:rPr>
                        <a:t>, chlordane, </a:t>
                      </a:r>
                      <a:r>
                        <a:rPr lang="en-US" sz="1600" kern="1200" baseline="0" dirty="0" err="1" smtClean="0">
                          <a:solidFill>
                            <a:schemeClr val="tx1"/>
                          </a:solidFill>
                          <a:latin typeface="+mn-lt"/>
                          <a:ea typeface="+mn-ea"/>
                          <a:cs typeface="+mn-cs"/>
                        </a:rPr>
                        <a:t>endosulfan</a:t>
                      </a:r>
                      <a:endParaRPr lang="en-US" sz="1600" dirty="0" smtClean="0"/>
                    </a:p>
                  </a:txBody>
                  <a:tcPr/>
                </a:tc>
              </a:tr>
              <a:tr h="1219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kern="1200" baseline="0" dirty="0" err="1" smtClean="0">
                          <a:solidFill>
                            <a:schemeClr val="tx1"/>
                          </a:solidFill>
                          <a:latin typeface="+mn-lt"/>
                          <a:ea typeface="+mn-ea"/>
                          <a:cs typeface="+mn-cs"/>
                        </a:rPr>
                        <a:t>Organophosphorous</a:t>
                      </a: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kern="1200" baseline="0" dirty="0" err="1" smtClean="0">
                          <a:solidFill>
                            <a:schemeClr val="tx1"/>
                          </a:solidFill>
                          <a:latin typeface="+mn-lt"/>
                          <a:ea typeface="+mn-ea"/>
                          <a:cs typeface="+mn-cs"/>
                        </a:rPr>
                        <a:t>Malathion</a:t>
                      </a:r>
                      <a:r>
                        <a:rPr lang="fr-FR" sz="1600" kern="1200" baseline="0" dirty="0" smtClean="0">
                          <a:solidFill>
                            <a:schemeClr val="tx1"/>
                          </a:solidFill>
                          <a:latin typeface="+mn-lt"/>
                          <a:ea typeface="+mn-ea"/>
                          <a:cs typeface="+mn-cs"/>
                        </a:rPr>
                        <a:t>, </a:t>
                      </a:r>
                      <a:r>
                        <a:rPr lang="fr-FR" sz="1600" kern="1200" baseline="0" dirty="0" err="1" smtClean="0">
                          <a:solidFill>
                            <a:schemeClr val="tx1"/>
                          </a:solidFill>
                          <a:latin typeface="+mn-lt"/>
                          <a:ea typeface="+mn-ea"/>
                          <a:cs typeface="+mn-cs"/>
                        </a:rPr>
                        <a:t>diazinon</a:t>
                      </a:r>
                      <a:r>
                        <a:rPr lang="fr-FR" sz="1600" kern="1200" baseline="0" dirty="0" smtClean="0">
                          <a:solidFill>
                            <a:schemeClr val="tx1"/>
                          </a:solidFill>
                          <a:latin typeface="+mn-lt"/>
                          <a:ea typeface="+mn-ea"/>
                          <a:cs typeface="+mn-cs"/>
                        </a:rPr>
                        <a:t>, </a:t>
                      </a:r>
                      <a:r>
                        <a:rPr lang="fr-FR" sz="1600" kern="1200" baseline="0" dirty="0" err="1" smtClean="0">
                          <a:solidFill>
                            <a:schemeClr val="tx1"/>
                          </a:solidFill>
                          <a:latin typeface="+mn-lt"/>
                          <a:ea typeface="+mn-ea"/>
                          <a:cs typeface="+mn-cs"/>
                        </a:rPr>
                        <a:t>dimethoate</a:t>
                      </a:r>
                      <a:endParaRPr lang="en-US" sz="1600" dirty="0" smtClean="0"/>
                    </a:p>
                  </a:txBody>
                  <a:tcPr/>
                </a:tc>
              </a:tr>
              <a:tr h="0">
                <a:tc>
                  <a:txBody>
                    <a:bodyPr/>
                    <a:lstStyle/>
                    <a:p>
                      <a:r>
                        <a:rPr lang="en-US" sz="1600" kern="1200" baseline="0" dirty="0" err="1" smtClean="0">
                          <a:solidFill>
                            <a:schemeClr val="tx1"/>
                          </a:solidFill>
                          <a:latin typeface="+mn-lt"/>
                          <a:ea typeface="+mn-ea"/>
                          <a:cs typeface="+mn-cs"/>
                        </a:rPr>
                        <a:t>Carbamates</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err="1" smtClean="0">
                          <a:solidFill>
                            <a:schemeClr val="tx1"/>
                          </a:solidFill>
                          <a:latin typeface="+mn-lt"/>
                          <a:ea typeface="+mn-ea"/>
                          <a:cs typeface="+mn-cs"/>
                        </a:rPr>
                        <a:t>Carbaryl</a:t>
                      </a:r>
                      <a:r>
                        <a:rPr lang="en-US" sz="1600" kern="1200" baseline="0" dirty="0" smtClean="0">
                          <a:solidFill>
                            <a:schemeClr val="tx1"/>
                          </a:solidFill>
                          <a:latin typeface="+mn-lt"/>
                          <a:ea typeface="+mn-ea"/>
                          <a:cs typeface="+mn-cs"/>
                        </a:rPr>
                        <a:t>, </a:t>
                      </a:r>
                      <a:r>
                        <a:rPr lang="en-US" sz="1600" kern="1200" baseline="0" dirty="0" err="1" smtClean="0">
                          <a:solidFill>
                            <a:schemeClr val="tx1"/>
                          </a:solidFill>
                          <a:latin typeface="+mn-lt"/>
                          <a:ea typeface="+mn-ea"/>
                          <a:cs typeface="+mn-cs"/>
                        </a:rPr>
                        <a:t>carbofuran</a:t>
                      </a:r>
                      <a:r>
                        <a:rPr lang="en-US" sz="1600" kern="1200" baseline="0" dirty="0" smtClean="0">
                          <a:solidFill>
                            <a:schemeClr val="tx1"/>
                          </a:solidFill>
                          <a:latin typeface="+mn-lt"/>
                          <a:ea typeface="+mn-ea"/>
                          <a:cs typeface="+mn-cs"/>
                        </a:rPr>
                        <a:t>, </a:t>
                      </a:r>
                      <a:r>
                        <a:rPr lang="en-US" sz="1600" kern="1200" baseline="0" dirty="0" err="1" smtClean="0">
                          <a:solidFill>
                            <a:schemeClr val="tx1"/>
                          </a:solidFill>
                          <a:latin typeface="+mn-lt"/>
                          <a:ea typeface="+mn-ea"/>
                          <a:cs typeface="+mn-cs"/>
                        </a:rPr>
                        <a:t>methomyl</a:t>
                      </a:r>
                      <a:endParaRPr lang="en-US" sz="1600" dirty="0" smtClean="0"/>
                    </a:p>
                  </a:txBody>
                  <a:tcPr/>
                </a:tc>
              </a:tr>
              <a:tr h="266638">
                <a:tc>
                  <a:txBody>
                    <a:bodyPr/>
                    <a:lstStyle/>
                    <a:p>
                      <a:r>
                        <a:rPr lang="en-US" sz="1600" kern="1200" baseline="0" dirty="0" err="1" smtClean="0">
                          <a:solidFill>
                            <a:schemeClr val="tx1"/>
                          </a:solidFill>
                          <a:latin typeface="+mn-lt"/>
                          <a:ea typeface="+mn-ea"/>
                          <a:cs typeface="+mn-cs"/>
                        </a:rPr>
                        <a:t>Pyrethroids</a:t>
                      </a:r>
                      <a:endParaRPr lang="en-US" sz="1600" dirty="0"/>
                    </a:p>
                  </a:txBody>
                  <a:tcPr/>
                </a:tc>
                <a:tc>
                  <a:txBody>
                    <a:bodyPr/>
                    <a:lstStyle/>
                    <a:p>
                      <a:r>
                        <a:rPr lang="en-US" sz="1600" kern="1200" baseline="0" dirty="0" err="1" smtClean="0">
                          <a:solidFill>
                            <a:schemeClr val="tx1"/>
                          </a:solidFill>
                          <a:latin typeface="+mn-lt"/>
                          <a:ea typeface="+mn-ea"/>
                          <a:cs typeface="+mn-cs"/>
                        </a:rPr>
                        <a:t>Deltamethrin</a:t>
                      </a:r>
                      <a:r>
                        <a:rPr lang="en-US" sz="1600" kern="1200" baseline="0" dirty="0" smtClean="0">
                          <a:solidFill>
                            <a:schemeClr val="tx1"/>
                          </a:solidFill>
                          <a:latin typeface="+mn-lt"/>
                          <a:ea typeface="+mn-ea"/>
                          <a:cs typeface="+mn-cs"/>
                        </a:rPr>
                        <a:t>, </a:t>
                      </a:r>
                      <a:r>
                        <a:rPr lang="en-US" sz="1600" kern="1200" baseline="0" dirty="0" err="1" smtClean="0">
                          <a:solidFill>
                            <a:schemeClr val="tx1"/>
                          </a:solidFill>
                          <a:latin typeface="+mn-lt"/>
                          <a:ea typeface="+mn-ea"/>
                          <a:cs typeface="+mn-cs"/>
                        </a:rPr>
                        <a:t>permethrin</a:t>
                      </a:r>
                      <a:r>
                        <a:rPr lang="en-US" sz="1600" kern="1200" baseline="0" dirty="0" smtClean="0">
                          <a:solidFill>
                            <a:schemeClr val="tx1"/>
                          </a:solidFill>
                          <a:latin typeface="+mn-lt"/>
                          <a:ea typeface="+mn-ea"/>
                          <a:cs typeface="+mn-cs"/>
                        </a:rPr>
                        <a:t>, lambda </a:t>
                      </a:r>
                      <a:r>
                        <a:rPr lang="en-US" sz="1600" kern="1200" baseline="0" dirty="0" err="1" smtClean="0">
                          <a:solidFill>
                            <a:schemeClr val="tx1"/>
                          </a:solidFill>
                          <a:latin typeface="+mn-lt"/>
                          <a:ea typeface="+mn-ea"/>
                          <a:cs typeface="+mn-cs"/>
                        </a:rPr>
                        <a:t>cyhalothrin</a:t>
                      </a:r>
                      <a:endParaRPr lang="en-US" sz="1600" dirty="0"/>
                    </a:p>
                  </a:txBody>
                  <a:tcPr/>
                </a:tc>
              </a:tr>
              <a:tr h="0">
                <a:tc>
                  <a:txBody>
                    <a:bodyPr/>
                    <a:lstStyle/>
                    <a:p>
                      <a:r>
                        <a:rPr lang="en-US" sz="1600" kern="1200" baseline="0" dirty="0" smtClean="0">
                          <a:solidFill>
                            <a:schemeClr val="tx1"/>
                          </a:solidFill>
                          <a:latin typeface="+mn-lt"/>
                          <a:ea typeface="+mn-ea"/>
                          <a:cs typeface="+mn-cs"/>
                        </a:rPr>
                        <a:t>Fumigants</a:t>
                      </a:r>
                      <a:endParaRPr lang="en-US" sz="1600" dirty="0"/>
                    </a:p>
                  </a:txBody>
                  <a:tcPr/>
                </a:tc>
                <a:tc>
                  <a:txBody>
                    <a:bodyPr/>
                    <a:lstStyle/>
                    <a:p>
                      <a:r>
                        <a:rPr lang="en-US" sz="1600" kern="1200" baseline="0" dirty="0" smtClean="0">
                          <a:solidFill>
                            <a:schemeClr val="tx1"/>
                          </a:solidFill>
                          <a:latin typeface="+mn-lt"/>
                          <a:ea typeface="+mn-ea"/>
                          <a:cs typeface="+mn-cs"/>
                        </a:rPr>
                        <a:t>Methyl bromide, </a:t>
                      </a:r>
                      <a:r>
                        <a:rPr lang="en-US" sz="1600" kern="1200" baseline="0" dirty="0" err="1" smtClean="0">
                          <a:solidFill>
                            <a:schemeClr val="tx1"/>
                          </a:solidFill>
                          <a:latin typeface="+mn-lt"/>
                          <a:ea typeface="+mn-ea"/>
                          <a:cs typeface="+mn-cs"/>
                        </a:rPr>
                        <a:t>Almunium</a:t>
                      </a:r>
                      <a:r>
                        <a:rPr lang="en-US" sz="1600" kern="1200" baseline="0" dirty="0" smtClean="0">
                          <a:solidFill>
                            <a:schemeClr val="tx1"/>
                          </a:solidFill>
                          <a:latin typeface="+mn-lt"/>
                          <a:ea typeface="+mn-ea"/>
                          <a:cs typeface="+mn-cs"/>
                        </a:rPr>
                        <a:t> </a:t>
                      </a:r>
                      <a:r>
                        <a:rPr lang="en-US" sz="1600" kern="1200" baseline="0" dirty="0" err="1" smtClean="0">
                          <a:solidFill>
                            <a:schemeClr val="tx1"/>
                          </a:solidFill>
                          <a:latin typeface="+mn-lt"/>
                          <a:ea typeface="+mn-ea"/>
                          <a:cs typeface="+mn-cs"/>
                        </a:rPr>
                        <a:t>phosphide</a:t>
                      </a:r>
                      <a:endParaRPr lang="en-US" sz="1600" dirty="0"/>
                    </a:p>
                  </a:txBody>
                  <a:tcPr/>
                </a:tc>
              </a:tr>
              <a:tr h="121920">
                <a:tc>
                  <a:txBody>
                    <a:bodyPr/>
                    <a:lstStyle/>
                    <a:p>
                      <a:r>
                        <a:rPr lang="en-US" sz="1600" kern="1200" baseline="0" dirty="0" err="1" smtClean="0">
                          <a:solidFill>
                            <a:schemeClr val="tx1"/>
                          </a:solidFill>
                          <a:latin typeface="+mn-lt"/>
                          <a:ea typeface="+mn-ea"/>
                          <a:cs typeface="+mn-cs"/>
                        </a:rPr>
                        <a:t>Ureas</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err="1" smtClean="0">
                          <a:solidFill>
                            <a:schemeClr val="tx1"/>
                          </a:solidFill>
                          <a:latin typeface="+mn-lt"/>
                          <a:ea typeface="+mn-ea"/>
                          <a:cs typeface="+mn-cs"/>
                        </a:rPr>
                        <a:t>Diuron</a:t>
                      </a:r>
                      <a:endParaRPr lang="en-US" sz="1600" dirty="0" smtClean="0"/>
                    </a:p>
                  </a:txBody>
                  <a:tcPr/>
                </a:tc>
              </a:tr>
              <a:tr h="228600">
                <a:tc>
                  <a:txBody>
                    <a:bodyPr/>
                    <a:lstStyle/>
                    <a:p>
                      <a:r>
                        <a:rPr lang="en-US" sz="1600" kern="1200" baseline="0" dirty="0" err="1" smtClean="0">
                          <a:solidFill>
                            <a:schemeClr val="tx1"/>
                          </a:solidFill>
                          <a:latin typeface="+mn-lt"/>
                          <a:ea typeface="+mn-ea"/>
                          <a:cs typeface="+mn-cs"/>
                        </a:rPr>
                        <a:t>Neonicotinoids</a:t>
                      </a:r>
                      <a:endParaRPr lang="en-US" sz="1600" dirty="0"/>
                    </a:p>
                  </a:txBody>
                  <a:tcPr/>
                </a:tc>
                <a:tc>
                  <a:txBody>
                    <a:bodyPr/>
                    <a:lstStyle/>
                    <a:p>
                      <a:r>
                        <a:rPr lang="en-US" sz="1600" kern="1200" baseline="0" dirty="0" smtClean="0">
                          <a:solidFill>
                            <a:schemeClr val="tx1"/>
                          </a:solidFill>
                          <a:latin typeface="+mn-lt"/>
                          <a:ea typeface="+mn-ea"/>
                          <a:cs typeface="+mn-cs"/>
                        </a:rPr>
                        <a:t> </a:t>
                      </a:r>
                      <a:r>
                        <a:rPr lang="en-US" sz="1600" kern="1200" baseline="0" dirty="0" err="1" smtClean="0">
                          <a:solidFill>
                            <a:schemeClr val="tx1"/>
                          </a:solidFill>
                          <a:latin typeface="+mn-lt"/>
                          <a:ea typeface="+mn-ea"/>
                          <a:cs typeface="+mn-cs"/>
                        </a:rPr>
                        <a:t>Imidacloprid</a:t>
                      </a:r>
                      <a:r>
                        <a:rPr lang="en-US" sz="1600" kern="1200" baseline="0" dirty="0" smtClean="0">
                          <a:solidFill>
                            <a:schemeClr val="tx1"/>
                          </a:solidFill>
                          <a:latin typeface="+mn-lt"/>
                          <a:ea typeface="+mn-ea"/>
                          <a:cs typeface="+mn-cs"/>
                        </a:rPr>
                        <a:t>, </a:t>
                      </a:r>
                      <a:r>
                        <a:rPr lang="en-US" sz="1600" kern="1200" baseline="0" dirty="0" err="1" smtClean="0">
                          <a:solidFill>
                            <a:schemeClr val="tx1"/>
                          </a:solidFill>
                          <a:latin typeface="+mn-lt"/>
                          <a:ea typeface="+mn-ea"/>
                          <a:cs typeface="+mn-cs"/>
                        </a:rPr>
                        <a:t>actamiprid</a:t>
                      </a:r>
                      <a:r>
                        <a:rPr lang="en-US" sz="1600" kern="1200" baseline="0" dirty="0" smtClean="0">
                          <a:solidFill>
                            <a:schemeClr val="tx1"/>
                          </a:solidFill>
                          <a:latin typeface="+mn-lt"/>
                          <a:ea typeface="+mn-ea"/>
                          <a:cs typeface="+mn-cs"/>
                        </a:rPr>
                        <a:t>, </a:t>
                      </a:r>
                      <a:r>
                        <a:rPr lang="en-US" sz="1600" kern="1200" baseline="0" dirty="0" err="1" smtClean="0">
                          <a:solidFill>
                            <a:schemeClr val="tx1"/>
                          </a:solidFill>
                          <a:latin typeface="+mn-lt"/>
                          <a:ea typeface="+mn-ea"/>
                          <a:cs typeface="+mn-cs"/>
                        </a:rPr>
                        <a:t>thiamethoxam</a:t>
                      </a:r>
                      <a:endParaRPr lang="en-US" sz="1600" dirty="0"/>
                    </a:p>
                  </a:txBody>
                  <a:tcPr/>
                </a:tc>
              </a:tr>
              <a:tr h="228600">
                <a:tc>
                  <a:txBody>
                    <a:bodyPr/>
                    <a:lstStyle/>
                    <a:p>
                      <a:r>
                        <a:rPr lang="en-US" sz="1600" kern="1200" baseline="0" dirty="0" err="1" smtClean="0">
                          <a:solidFill>
                            <a:schemeClr val="tx1"/>
                          </a:solidFill>
                          <a:latin typeface="+mn-lt"/>
                          <a:ea typeface="+mn-ea"/>
                          <a:cs typeface="+mn-cs"/>
                        </a:rPr>
                        <a:t>Spinosyns</a:t>
                      </a:r>
                      <a:endParaRPr lang="en-US" sz="1600" dirty="0"/>
                    </a:p>
                  </a:txBody>
                  <a:tcPr/>
                </a:tc>
                <a:tc>
                  <a:txBody>
                    <a:bodyPr/>
                    <a:lstStyle/>
                    <a:p>
                      <a:r>
                        <a:rPr lang="en-US" sz="1600" kern="1200" baseline="0" dirty="0" err="1" smtClean="0">
                          <a:solidFill>
                            <a:schemeClr val="tx1"/>
                          </a:solidFill>
                          <a:latin typeface="+mn-lt"/>
                          <a:ea typeface="+mn-ea"/>
                          <a:cs typeface="+mn-cs"/>
                        </a:rPr>
                        <a:t>Spinosad</a:t>
                      </a:r>
                      <a:endParaRPr lang="en-US" sz="1600" dirty="0"/>
                    </a:p>
                  </a:txBody>
                  <a:tcPr/>
                </a:tc>
              </a:tr>
              <a:tr h="205678">
                <a:tc>
                  <a:txBody>
                    <a:bodyPr/>
                    <a:lstStyle/>
                    <a:p>
                      <a:r>
                        <a:rPr lang="en-US" sz="1600" kern="1200" baseline="0" dirty="0" err="1" smtClean="0">
                          <a:solidFill>
                            <a:schemeClr val="tx1"/>
                          </a:solidFill>
                          <a:latin typeface="+mn-lt"/>
                          <a:ea typeface="+mn-ea"/>
                          <a:cs typeface="+mn-cs"/>
                        </a:rPr>
                        <a:t>Avermectins</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err="1" smtClean="0">
                          <a:solidFill>
                            <a:schemeClr val="tx1"/>
                          </a:solidFill>
                          <a:latin typeface="+mn-lt"/>
                          <a:ea typeface="+mn-ea"/>
                          <a:cs typeface="+mn-cs"/>
                        </a:rPr>
                        <a:t>Abamectin</a:t>
                      </a:r>
                      <a:endParaRPr lang="en-US" sz="1600" dirty="0" smtClean="0"/>
                    </a:p>
                  </a:txBody>
                  <a:tcPr/>
                </a:tc>
              </a:tr>
              <a:tr h="0">
                <a:tc>
                  <a:txBody>
                    <a:bodyPr/>
                    <a:lstStyle/>
                    <a:p>
                      <a:r>
                        <a:rPr lang="en-US" sz="1600" kern="1200" baseline="0" dirty="0" smtClean="0">
                          <a:solidFill>
                            <a:schemeClr val="tx1"/>
                          </a:solidFill>
                          <a:latin typeface="+mn-lt"/>
                          <a:ea typeface="+mn-ea"/>
                          <a:cs typeface="+mn-cs"/>
                        </a:rPr>
                        <a:t>Juvenile hormone analogues</a:t>
                      </a:r>
                      <a:endParaRPr lang="en-US" sz="1600" dirty="0"/>
                    </a:p>
                  </a:txBody>
                  <a:tcPr/>
                </a:tc>
                <a:tc>
                  <a:txBody>
                    <a:bodyPr/>
                    <a:lstStyle/>
                    <a:p>
                      <a:r>
                        <a:rPr lang="en-US" sz="1600" kern="1200" baseline="0" dirty="0" err="1" smtClean="0">
                          <a:solidFill>
                            <a:schemeClr val="tx1"/>
                          </a:solidFill>
                          <a:latin typeface="+mn-lt"/>
                          <a:ea typeface="+mn-ea"/>
                          <a:cs typeface="+mn-cs"/>
                        </a:rPr>
                        <a:t>Methoprene</a:t>
                      </a:r>
                      <a:endParaRPr lang="en-US" sz="1600" dirty="0"/>
                    </a:p>
                  </a:txBody>
                  <a:tcPr/>
                </a:tc>
              </a:tr>
              <a:tr h="144718">
                <a:tc>
                  <a:txBody>
                    <a:bodyPr/>
                    <a:lstStyle/>
                    <a:p>
                      <a:r>
                        <a:rPr lang="en-US" sz="1600" kern="1200" baseline="0" dirty="0" smtClean="0">
                          <a:solidFill>
                            <a:schemeClr val="tx1"/>
                          </a:solidFill>
                          <a:latin typeface="+mn-lt"/>
                          <a:ea typeface="+mn-ea"/>
                          <a:cs typeface="+mn-cs"/>
                        </a:rPr>
                        <a:t>Insect growth regulators (IGRs)</a:t>
                      </a:r>
                      <a:endParaRPr lang="en-US" sz="1600" dirty="0"/>
                    </a:p>
                  </a:txBody>
                  <a:tcPr/>
                </a:tc>
                <a:tc>
                  <a:txBody>
                    <a:bodyPr/>
                    <a:lstStyle/>
                    <a:p>
                      <a:r>
                        <a:rPr lang="en-US" sz="1600" kern="1200" baseline="0" dirty="0" err="1" smtClean="0">
                          <a:solidFill>
                            <a:schemeClr val="tx1"/>
                          </a:solidFill>
                          <a:latin typeface="+mn-lt"/>
                          <a:ea typeface="+mn-ea"/>
                          <a:cs typeface="+mn-cs"/>
                        </a:rPr>
                        <a:t>Tebufenozide</a:t>
                      </a:r>
                      <a:r>
                        <a:rPr lang="en-US" sz="1600" kern="1200" baseline="0" dirty="0" smtClean="0">
                          <a:solidFill>
                            <a:schemeClr val="tx1"/>
                          </a:solidFill>
                          <a:latin typeface="+mn-lt"/>
                          <a:ea typeface="+mn-ea"/>
                          <a:cs typeface="+mn-cs"/>
                        </a:rPr>
                        <a:t>, </a:t>
                      </a:r>
                      <a:r>
                        <a:rPr lang="en-US" sz="1600" kern="1200" baseline="0" dirty="0" err="1" smtClean="0">
                          <a:solidFill>
                            <a:schemeClr val="tx1"/>
                          </a:solidFill>
                          <a:latin typeface="+mn-lt"/>
                          <a:ea typeface="+mn-ea"/>
                          <a:cs typeface="+mn-cs"/>
                        </a:rPr>
                        <a:t>halofenozide</a:t>
                      </a:r>
                      <a:endParaRPr lang="en-US" sz="1600" dirty="0"/>
                    </a:p>
                  </a:txBody>
                  <a:tcPr/>
                </a:tc>
              </a:tr>
              <a:tr h="198117">
                <a:tc>
                  <a:txBody>
                    <a:bodyPr/>
                    <a:lstStyle/>
                    <a:p>
                      <a:r>
                        <a:rPr lang="en-US" sz="1600" kern="1200" baseline="0" dirty="0" smtClean="0">
                          <a:solidFill>
                            <a:schemeClr val="tx1"/>
                          </a:solidFill>
                          <a:latin typeface="+mn-lt"/>
                          <a:ea typeface="+mn-ea"/>
                          <a:cs typeface="+mn-cs"/>
                        </a:rPr>
                        <a:t>Hormones, </a:t>
                      </a:r>
                      <a:r>
                        <a:rPr lang="en-US" sz="1600" kern="1200" baseline="0" dirty="0" err="1" smtClean="0">
                          <a:solidFill>
                            <a:schemeClr val="tx1"/>
                          </a:solidFill>
                          <a:latin typeface="+mn-lt"/>
                          <a:ea typeface="+mn-ea"/>
                          <a:cs typeface="+mn-cs"/>
                        </a:rPr>
                        <a:t>moulting</a:t>
                      </a:r>
                      <a:r>
                        <a:rPr lang="en-US" sz="1600" kern="1200" baseline="0" dirty="0" smtClean="0">
                          <a:solidFill>
                            <a:schemeClr val="tx1"/>
                          </a:solidFill>
                          <a:latin typeface="+mn-lt"/>
                          <a:ea typeface="+mn-ea"/>
                          <a:cs typeface="+mn-cs"/>
                        </a:rPr>
                        <a:t> disruptors</a:t>
                      </a:r>
                      <a:endParaRPr lang="en-US" sz="1600" dirty="0"/>
                    </a:p>
                  </a:txBody>
                  <a:tcPr/>
                </a:tc>
                <a:tc>
                  <a:txBody>
                    <a:bodyPr/>
                    <a:lstStyle/>
                    <a:p>
                      <a:r>
                        <a:rPr lang="en-US" sz="1600" kern="1200" baseline="0" dirty="0" err="1" smtClean="0">
                          <a:solidFill>
                            <a:schemeClr val="tx1"/>
                          </a:solidFill>
                          <a:latin typeface="+mn-lt"/>
                          <a:ea typeface="+mn-ea"/>
                          <a:cs typeface="+mn-cs"/>
                        </a:rPr>
                        <a:t>Hydramethylnon</a:t>
                      </a:r>
                      <a:endParaRPr lang="en-US" sz="1600" dirty="0"/>
                    </a:p>
                  </a:txBody>
                  <a:tcPr/>
                </a:tc>
              </a:tr>
              <a:tr h="259080">
                <a:tc>
                  <a:txBody>
                    <a:bodyPr/>
                    <a:lstStyle/>
                    <a:p>
                      <a:r>
                        <a:rPr lang="en-US" sz="1600" kern="1200" baseline="0" dirty="0" smtClean="0">
                          <a:solidFill>
                            <a:schemeClr val="tx1"/>
                          </a:solidFill>
                          <a:latin typeface="+mn-lt"/>
                          <a:ea typeface="+mn-ea"/>
                          <a:cs typeface="+mn-cs"/>
                        </a:rPr>
                        <a:t>Inhibitors (mitochondrial, metabolic)</a:t>
                      </a:r>
                    </a:p>
                  </a:txBody>
                  <a:tcPr/>
                </a:tc>
                <a:tc>
                  <a:txBody>
                    <a:bodyPr/>
                    <a:lstStyle/>
                    <a:p>
                      <a:r>
                        <a:rPr lang="en-US" sz="1600" kern="1200" baseline="0" dirty="0" err="1" smtClean="0">
                          <a:solidFill>
                            <a:schemeClr val="tx1"/>
                          </a:solidFill>
                          <a:latin typeface="+mn-lt"/>
                          <a:ea typeface="+mn-ea"/>
                          <a:cs typeface="+mn-cs"/>
                        </a:rPr>
                        <a:t>Aluminium</a:t>
                      </a:r>
                      <a:r>
                        <a:rPr lang="en-US" sz="1600" kern="1200" baseline="0" dirty="0" smtClean="0">
                          <a:solidFill>
                            <a:schemeClr val="tx1"/>
                          </a:solidFill>
                          <a:latin typeface="+mn-lt"/>
                          <a:ea typeface="+mn-ea"/>
                          <a:cs typeface="+mn-cs"/>
                        </a:rPr>
                        <a:t> </a:t>
                      </a:r>
                      <a:r>
                        <a:rPr lang="en-US" sz="1600" kern="1200" baseline="0" dirty="0" err="1" smtClean="0">
                          <a:solidFill>
                            <a:schemeClr val="tx1"/>
                          </a:solidFill>
                          <a:latin typeface="+mn-lt"/>
                          <a:ea typeface="+mn-ea"/>
                          <a:cs typeface="+mn-cs"/>
                        </a:rPr>
                        <a:t>phosphide</a:t>
                      </a:r>
                      <a:r>
                        <a:rPr lang="en-US" sz="1600" kern="1200" baseline="0" dirty="0" smtClean="0">
                          <a:solidFill>
                            <a:schemeClr val="tx1"/>
                          </a:solidFill>
                          <a:latin typeface="+mn-lt"/>
                          <a:ea typeface="+mn-ea"/>
                          <a:cs typeface="+mn-cs"/>
                        </a:rPr>
                        <a:t>, </a:t>
                      </a:r>
                      <a:r>
                        <a:rPr lang="en-US" sz="1600" kern="1200" baseline="0" dirty="0" err="1" smtClean="0">
                          <a:solidFill>
                            <a:schemeClr val="tx1"/>
                          </a:solidFill>
                          <a:latin typeface="+mn-lt"/>
                          <a:ea typeface="+mn-ea"/>
                          <a:cs typeface="+mn-cs"/>
                        </a:rPr>
                        <a:t>pyrimidafen</a:t>
                      </a:r>
                      <a:endParaRPr lang="en-US" sz="1600" dirty="0"/>
                    </a:p>
                  </a:txBody>
                  <a:tcPr/>
                </a:tc>
              </a:tr>
              <a:tr h="289560">
                <a:tc>
                  <a:txBody>
                    <a:bodyPr/>
                    <a:lstStyle/>
                    <a:p>
                      <a:r>
                        <a:rPr lang="en-US" sz="1600" kern="1200" baseline="0" dirty="0" smtClean="0">
                          <a:solidFill>
                            <a:schemeClr val="tx1"/>
                          </a:solidFill>
                          <a:latin typeface="+mn-lt"/>
                          <a:ea typeface="+mn-ea"/>
                          <a:cs typeface="+mn-cs"/>
                        </a:rPr>
                        <a:t>Sodium channel blockers</a:t>
                      </a:r>
                      <a:endParaRPr lang="en-US" sz="1600" dirty="0"/>
                    </a:p>
                  </a:txBody>
                  <a:tcPr/>
                </a:tc>
                <a:tc>
                  <a:txBody>
                    <a:bodyPr/>
                    <a:lstStyle/>
                    <a:p>
                      <a:r>
                        <a:rPr lang="en-US" sz="1600" kern="1200" baseline="0" dirty="0" err="1" smtClean="0">
                          <a:solidFill>
                            <a:schemeClr val="tx1"/>
                          </a:solidFill>
                          <a:latin typeface="+mn-lt"/>
                          <a:ea typeface="+mn-ea"/>
                          <a:cs typeface="+mn-cs"/>
                        </a:rPr>
                        <a:t>Indoxacarb</a:t>
                      </a:r>
                      <a:endParaRPr lang="en-US" sz="1600" dirty="0"/>
                    </a:p>
                  </a:txBody>
                  <a:tcPr/>
                </a:tc>
              </a:tr>
              <a:tr h="419159">
                <a:tc>
                  <a:txBody>
                    <a:bodyPr/>
                    <a:lstStyle/>
                    <a:p>
                      <a:r>
                        <a:rPr lang="en-US" sz="1600" kern="1200" baseline="0" dirty="0" smtClean="0">
                          <a:solidFill>
                            <a:schemeClr val="tx1"/>
                          </a:solidFill>
                          <a:latin typeface="+mn-lt"/>
                          <a:ea typeface="+mn-ea"/>
                          <a:cs typeface="+mn-cs"/>
                        </a:rPr>
                        <a:t>Synergists</a:t>
                      </a:r>
                      <a:endParaRPr lang="en-US" sz="1600" dirty="0"/>
                    </a:p>
                  </a:txBody>
                  <a:tcPr/>
                </a:tc>
                <a:tc>
                  <a:txBody>
                    <a:bodyPr/>
                    <a:lstStyle/>
                    <a:p>
                      <a:r>
                        <a:rPr lang="en-US" sz="1600" kern="1200" baseline="0" dirty="0" err="1" smtClean="0">
                          <a:solidFill>
                            <a:schemeClr val="tx1"/>
                          </a:solidFill>
                          <a:latin typeface="+mn-lt"/>
                          <a:ea typeface="+mn-ea"/>
                          <a:cs typeface="+mn-cs"/>
                        </a:rPr>
                        <a:t>Piperonyl</a:t>
                      </a:r>
                      <a:r>
                        <a:rPr lang="en-US" sz="1600" kern="1200" baseline="0" dirty="0" smtClean="0">
                          <a:solidFill>
                            <a:schemeClr val="tx1"/>
                          </a:solidFill>
                          <a:latin typeface="+mn-lt"/>
                          <a:ea typeface="+mn-ea"/>
                          <a:cs typeface="+mn-cs"/>
                        </a:rPr>
                        <a:t> </a:t>
                      </a:r>
                      <a:r>
                        <a:rPr lang="en-US" sz="1600" kern="1200" baseline="0" dirty="0" err="1" smtClean="0">
                          <a:solidFill>
                            <a:schemeClr val="tx1"/>
                          </a:solidFill>
                          <a:latin typeface="+mn-lt"/>
                          <a:ea typeface="+mn-ea"/>
                          <a:cs typeface="+mn-cs"/>
                        </a:rPr>
                        <a:t>butoxide</a:t>
                      </a:r>
                      <a:endParaRPr lang="en-US" sz="1600" dirty="0"/>
                    </a:p>
                  </a:txBody>
                  <a:tcPr/>
                </a:tc>
              </a:tr>
            </a:tbl>
          </a:graphicData>
        </a:graphic>
      </p:graphicFrame>
      <p:pic>
        <p:nvPicPr>
          <p:cNvPr id="5" name="Picture 2" descr="Govn.of Nepal"/>
          <p:cNvPicPr>
            <a:picLocks noChangeAspect="1" noChangeArrowheads="1"/>
          </p:cNvPicPr>
          <p:nvPr/>
        </p:nvPicPr>
        <p:blipFill>
          <a:blip r:embed="rId2" cstate="print"/>
          <a:srcRect/>
          <a:stretch>
            <a:fillRect/>
          </a:stretch>
        </p:blipFill>
        <p:spPr bwMode="auto">
          <a:xfrm>
            <a:off x="8375054" y="0"/>
            <a:ext cx="768946"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Ramkrishna\Downloads\Map\Etrap01.jpg"/>
          <p:cNvPicPr>
            <a:picLocks noChangeAspect="1" noChangeArrowheads="1"/>
          </p:cNvPicPr>
          <p:nvPr/>
        </p:nvPicPr>
        <p:blipFill>
          <a:blip r:embed="rId2" cstate="print"/>
          <a:srcRect/>
          <a:stretch>
            <a:fillRect/>
          </a:stretch>
        </p:blipFill>
        <p:spPr bwMode="auto">
          <a:xfrm>
            <a:off x="152400" y="685800"/>
            <a:ext cx="2057400" cy="1899666"/>
          </a:xfrm>
          <a:prstGeom prst="rect">
            <a:avLst/>
          </a:prstGeom>
          <a:noFill/>
        </p:spPr>
      </p:pic>
      <p:pic>
        <p:nvPicPr>
          <p:cNvPr id="3" name="Picture 3" descr="C:\Users\Ramkrishna\Downloads\Map\fligh-t-img.jpg"/>
          <p:cNvPicPr>
            <a:picLocks noChangeAspect="1" noChangeArrowheads="1"/>
          </p:cNvPicPr>
          <p:nvPr/>
        </p:nvPicPr>
        <p:blipFill>
          <a:blip r:embed="rId3" cstate="print"/>
          <a:srcRect/>
          <a:stretch>
            <a:fillRect/>
          </a:stretch>
        </p:blipFill>
        <p:spPr bwMode="auto">
          <a:xfrm>
            <a:off x="2057400" y="609600"/>
            <a:ext cx="1905000" cy="1938130"/>
          </a:xfrm>
          <a:prstGeom prst="rect">
            <a:avLst/>
          </a:prstGeom>
          <a:noFill/>
        </p:spPr>
      </p:pic>
      <p:pic>
        <p:nvPicPr>
          <p:cNvPr id="4" name="Picture 4" descr="C:\Users\Ramkrishna\Downloads\Map\HRS-29550-39532D-horse.jpg"/>
          <p:cNvPicPr>
            <a:picLocks noChangeAspect="1" noChangeArrowheads="1"/>
          </p:cNvPicPr>
          <p:nvPr/>
        </p:nvPicPr>
        <p:blipFill>
          <a:blip r:embed="rId4" cstate="print"/>
          <a:srcRect/>
          <a:stretch>
            <a:fillRect/>
          </a:stretch>
        </p:blipFill>
        <p:spPr bwMode="auto">
          <a:xfrm>
            <a:off x="5105400" y="762000"/>
            <a:ext cx="1676400" cy="1676400"/>
          </a:xfrm>
          <a:prstGeom prst="rect">
            <a:avLst/>
          </a:prstGeom>
          <a:noFill/>
        </p:spPr>
      </p:pic>
      <p:pic>
        <p:nvPicPr>
          <p:cNvPr id="5" name="Picture 5" descr="C:\Users\Ramkrishna\Downloads\Map\insect-traps-250x250.jpg"/>
          <p:cNvPicPr>
            <a:picLocks noChangeAspect="1" noChangeArrowheads="1"/>
          </p:cNvPicPr>
          <p:nvPr/>
        </p:nvPicPr>
        <p:blipFill>
          <a:blip r:embed="rId5" cstate="print"/>
          <a:srcRect/>
          <a:stretch>
            <a:fillRect/>
          </a:stretch>
        </p:blipFill>
        <p:spPr bwMode="auto">
          <a:xfrm>
            <a:off x="3962400" y="762000"/>
            <a:ext cx="1143000" cy="1714500"/>
          </a:xfrm>
          <a:prstGeom prst="rect">
            <a:avLst/>
          </a:prstGeom>
          <a:noFill/>
        </p:spPr>
      </p:pic>
      <p:pic>
        <p:nvPicPr>
          <p:cNvPr id="6" name="Picture 6" descr="C:\Users\Ramkrishna\Downloads\Map\Insect-trap.jpg"/>
          <p:cNvPicPr>
            <a:picLocks noChangeAspect="1" noChangeArrowheads="1"/>
          </p:cNvPicPr>
          <p:nvPr/>
        </p:nvPicPr>
        <p:blipFill>
          <a:blip r:embed="rId6" cstate="print"/>
          <a:srcRect l="24000" r="16000" b="7895"/>
          <a:stretch>
            <a:fillRect/>
          </a:stretch>
        </p:blipFill>
        <p:spPr bwMode="auto">
          <a:xfrm>
            <a:off x="6781800" y="762000"/>
            <a:ext cx="1447800" cy="1689100"/>
          </a:xfrm>
          <a:prstGeom prst="rect">
            <a:avLst/>
          </a:prstGeom>
          <a:noFill/>
        </p:spPr>
      </p:pic>
      <p:pic>
        <p:nvPicPr>
          <p:cNvPr id="7" name="Picture 7" descr="C:\Users\Ramkrishna\Downloads\Map\Light_trap_in_Durian_orchard_1.jpg"/>
          <p:cNvPicPr>
            <a:picLocks noChangeAspect="1" noChangeArrowheads="1"/>
          </p:cNvPicPr>
          <p:nvPr/>
        </p:nvPicPr>
        <p:blipFill>
          <a:blip r:embed="rId7" cstate="print"/>
          <a:srcRect l="30500" t="10000" r="20000" b="16000"/>
          <a:stretch>
            <a:fillRect/>
          </a:stretch>
        </p:blipFill>
        <p:spPr bwMode="auto">
          <a:xfrm>
            <a:off x="152400" y="2819400"/>
            <a:ext cx="1600200" cy="1794164"/>
          </a:xfrm>
          <a:prstGeom prst="rect">
            <a:avLst/>
          </a:prstGeom>
          <a:noFill/>
        </p:spPr>
      </p:pic>
      <p:sp>
        <p:nvSpPr>
          <p:cNvPr id="8" name="TextBox 7"/>
          <p:cNvSpPr txBox="1"/>
          <p:nvPr/>
        </p:nvSpPr>
        <p:spPr>
          <a:xfrm>
            <a:off x="5867400" y="3962400"/>
            <a:ext cx="1828800" cy="369332"/>
          </a:xfrm>
          <a:prstGeom prst="rect">
            <a:avLst/>
          </a:prstGeom>
          <a:noFill/>
        </p:spPr>
        <p:txBody>
          <a:bodyPr wrap="square" rtlCol="0">
            <a:spAutoFit/>
          </a:bodyPr>
          <a:lstStyle/>
          <a:p>
            <a:r>
              <a:rPr lang="en-US" dirty="0" smtClean="0">
                <a:solidFill>
                  <a:srgbClr val="FFFF00"/>
                </a:solidFill>
              </a:rPr>
              <a:t>Light trap</a:t>
            </a:r>
            <a:endParaRPr lang="en-US" dirty="0">
              <a:solidFill>
                <a:srgbClr val="FFFF00"/>
              </a:solidFill>
            </a:endParaRPr>
          </a:p>
        </p:txBody>
      </p:sp>
      <p:pic>
        <p:nvPicPr>
          <p:cNvPr id="9" name="Picture 2" descr="C:\Users\Ramkrishna\Downloads\Map\light-traps.gif"/>
          <p:cNvPicPr>
            <a:picLocks noChangeAspect="1" noChangeArrowheads="1"/>
          </p:cNvPicPr>
          <p:nvPr/>
        </p:nvPicPr>
        <p:blipFill>
          <a:blip r:embed="rId8" cstate="print"/>
          <a:srcRect/>
          <a:stretch>
            <a:fillRect/>
          </a:stretch>
        </p:blipFill>
        <p:spPr bwMode="auto">
          <a:xfrm>
            <a:off x="5791200" y="2895600"/>
            <a:ext cx="1828800" cy="1603248"/>
          </a:xfrm>
          <a:prstGeom prst="rect">
            <a:avLst/>
          </a:prstGeom>
          <a:noFill/>
        </p:spPr>
      </p:pic>
      <p:pic>
        <p:nvPicPr>
          <p:cNvPr id="10" name="Picture 3" descr="C:\Users\Ramkrishna\Downloads\Map\mass-trapping.jpg"/>
          <p:cNvPicPr>
            <a:picLocks noChangeAspect="1" noChangeArrowheads="1"/>
          </p:cNvPicPr>
          <p:nvPr/>
        </p:nvPicPr>
        <p:blipFill>
          <a:blip r:embed="rId9" cstate="print"/>
          <a:srcRect/>
          <a:stretch>
            <a:fillRect/>
          </a:stretch>
        </p:blipFill>
        <p:spPr bwMode="auto">
          <a:xfrm>
            <a:off x="3657600" y="2819400"/>
            <a:ext cx="2057400" cy="1563624"/>
          </a:xfrm>
          <a:prstGeom prst="rect">
            <a:avLst/>
          </a:prstGeom>
          <a:noFill/>
        </p:spPr>
      </p:pic>
      <p:pic>
        <p:nvPicPr>
          <p:cNvPr id="11" name="Picture 4" descr="C:\Users\Ramkrishna\Downloads\Map\monitoring.jpg"/>
          <p:cNvPicPr>
            <a:picLocks noChangeAspect="1" noChangeArrowheads="1"/>
          </p:cNvPicPr>
          <p:nvPr/>
        </p:nvPicPr>
        <p:blipFill>
          <a:blip r:embed="rId10" cstate="print"/>
          <a:srcRect/>
          <a:stretch>
            <a:fillRect/>
          </a:stretch>
        </p:blipFill>
        <p:spPr bwMode="auto">
          <a:xfrm>
            <a:off x="0" y="4724400"/>
            <a:ext cx="2141034" cy="1828800"/>
          </a:xfrm>
          <a:prstGeom prst="rect">
            <a:avLst/>
          </a:prstGeom>
          <a:noFill/>
        </p:spPr>
      </p:pic>
      <p:pic>
        <p:nvPicPr>
          <p:cNvPr id="12" name="Picture 5" descr="C:\Users\Ramkrishna\Downloads\Map\omini.jpg"/>
          <p:cNvPicPr>
            <a:picLocks noChangeAspect="1" noChangeArrowheads="1"/>
          </p:cNvPicPr>
          <p:nvPr/>
        </p:nvPicPr>
        <p:blipFill>
          <a:blip r:embed="rId11" cstate="print"/>
          <a:srcRect/>
          <a:stretch>
            <a:fillRect/>
          </a:stretch>
        </p:blipFill>
        <p:spPr bwMode="auto">
          <a:xfrm>
            <a:off x="6629400" y="304800"/>
            <a:ext cx="2514600" cy="2482903"/>
          </a:xfrm>
          <a:prstGeom prst="rect">
            <a:avLst/>
          </a:prstGeom>
          <a:noFill/>
        </p:spPr>
      </p:pic>
      <p:pic>
        <p:nvPicPr>
          <p:cNvPr id="13" name="Picture 6" descr="C:\Users\Ramkrishna\Downloads\Map\pheromone.jpg"/>
          <p:cNvPicPr>
            <a:picLocks noChangeAspect="1" noChangeArrowheads="1"/>
          </p:cNvPicPr>
          <p:nvPr/>
        </p:nvPicPr>
        <p:blipFill>
          <a:blip r:embed="rId12" cstate="print"/>
          <a:srcRect/>
          <a:stretch>
            <a:fillRect/>
          </a:stretch>
        </p:blipFill>
        <p:spPr bwMode="auto">
          <a:xfrm>
            <a:off x="1828800" y="2819400"/>
            <a:ext cx="1758648" cy="1524000"/>
          </a:xfrm>
          <a:prstGeom prst="rect">
            <a:avLst/>
          </a:prstGeom>
          <a:noFill/>
        </p:spPr>
      </p:pic>
      <p:pic>
        <p:nvPicPr>
          <p:cNvPr id="14" name="Picture 7" descr="C:\Users\Ramkrishna\Downloads\Map\Robinson_trap.jpg"/>
          <p:cNvPicPr>
            <a:picLocks noChangeAspect="1" noChangeArrowheads="1"/>
          </p:cNvPicPr>
          <p:nvPr/>
        </p:nvPicPr>
        <p:blipFill>
          <a:blip r:embed="rId13" cstate="print"/>
          <a:srcRect l="9285" t="11858" r="24691"/>
          <a:stretch>
            <a:fillRect/>
          </a:stretch>
        </p:blipFill>
        <p:spPr bwMode="auto">
          <a:xfrm>
            <a:off x="2438400" y="4724400"/>
            <a:ext cx="1750169" cy="1752600"/>
          </a:xfrm>
          <a:prstGeom prst="rect">
            <a:avLst/>
          </a:prstGeom>
          <a:noFill/>
        </p:spPr>
      </p:pic>
      <p:sp>
        <p:nvSpPr>
          <p:cNvPr id="15" name="TextBox 14"/>
          <p:cNvSpPr txBox="1"/>
          <p:nvPr/>
        </p:nvSpPr>
        <p:spPr>
          <a:xfrm>
            <a:off x="3962400" y="2286000"/>
            <a:ext cx="1828800" cy="369332"/>
          </a:xfrm>
          <a:prstGeom prst="rect">
            <a:avLst/>
          </a:prstGeom>
          <a:noFill/>
        </p:spPr>
        <p:txBody>
          <a:bodyPr wrap="square" rtlCol="0">
            <a:spAutoFit/>
          </a:bodyPr>
          <a:lstStyle/>
          <a:p>
            <a:r>
              <a:rPr lang="en-US" dirty="0" smtClean="0">
                <a:solidFill>
                  <a:schemeClr val="bg1"/>
                </a:solidFill>
              </a:rPr>
              <a:t>Mass trap</a:t>
            </a:r>
            <a:endParaRPr lang="en-US" dirty="0">
              <a:solidFill>
                <a:schemeClr val="bg1"/>
              </a:solidFill>
            </a:endParaRPr>
          </a:p>
        </p:txBody>
      </p:sp>
      <p:pic>
        <p:nvPicPr>
          <p:cNvPr id="18" name="Picture 4" descr="C:\Users\Ramkrishna\Downloads\Map\Yellow-Pan-Trap.jpg"/>
          <p:cNvPicPr>
            <a:picLocks noChangeAspect="1" noChangeArrowheads="1"/>
          </p:cNvPicPr>
          <p:nvPr/>
        </p:nvPicPr>
        <p:blipFill>
          <a:blip r:embed="rId14" cstate="print"/>
          <a:srcRect/>
          <a:stretch>
            <a:fillRect/>
          </a:stretch>
        </p:blipFill>
        <p:spPr bwMode="auto">
          <a:xfrm>
            <a:off x="4724400" y="4724400"/>
            <a:ext cx="4114800" cy="1790889"/>
          </a:xfrm>
          <a:prstGeom prst="rect">
            <a:avLst/>
          </a:prstGeom>
          <a:noFill/>
        </p:spPr>
      </p:pic>
      <p:pic>
        <p:nvPicPr>
          <p:cNvPr id="19" name="Picture 5" descr="C:\Users\Ramkrishna\Downloads\Map\ztrap-closeup.jpg"/>
          <p:cNvPicPr>
            <a:picLocks noChangeAspect="1" noChangeArrowheads="1"/>
          </p:cNvPicPr>
          <p:nvPr/>
        </p:nvPicPr>
        <p:blipFill>
          <a:blip r:embed="rId15" cstate="print"/>
          <a:srcRect/>
          <a:stretch>
            <a:fillRect/>
          </a:stretch>
        </p:blipFill>
        <p:spPr bwMode="auto">
          <a:xfrm>
            <a:off x="7696200" y="2895600"/>
            <a:ext cx="1295400" cy="163430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3800" y="381000"/>
            <a:ext cx="3124200" cy="584775"/>
          </a:xfrm>
          <a:prstGeom prst="rect">
            <a:avLst/>
          </a:prstGeom>
          <a:solidFill>
            <a:srgbClr val="FFC000"/>
          </a:solidFill>
        </p:spPr>
        <p:txBody>
          <a:bodyPr wrap="square">
            <a:spAutoFit/>
          </a:bodyPr>
          <a:lstStyle/>
          <a:p>
            <a:r>
              <a:rPr lang="en-US" sz="3200" b="1" dirty="0" smtClean="0">
                <a:latin typeface="Preeti" pitchFamily="2" charset="0"/>
              </a:rPr>
              <a:t>s]</a:t>
            </a:r>
            <a:r>
              <a:rPr lang="en-US" sz="3200" b="1" dirty="0" err="1" smtClean="0">
                <a:latin typeface="Preeti" pitchFamily="2" charset="0"/>
              </a:rPr>
              <a:t>xL</a:t>
            </a:r>
            <a:r>
              <a:rPr lang="en-US" sz="3200" b="1" dirty="0" smtClean="0">
                <a:latin typeface="Preeti" pitchFamily="2" charset="0"/>
              </a:rPr>
              <a:t> </a:t>
            </a:r>
            <a:r>
              <a:rPr lang="en-US" sz="3200" b="1" dirty="0" err="1" smtClean="0">
                <a:latin typeface="Preeti" pitchFamily="2" charset="0"/>
              </a:rPr>
              <a:t>k|rlnt</a:t>
            </a:r>
            <a:r>
              <a:rPr lang="en-US" sz="3200" b="1" dirty="0" smtClean="0">
                <a:latin typeface="Preeti" pitchFamily="2" charset="0"/>
              </a:rPr>
              <a:t> No"/</a:t>
            </a:r>
            <a:endParaRPr lang="en-US" sz="3200" b="1" dirty="0"/>
          </a:p>
        </p:txBody>
      </p:sp>
      <p:graphicFrame>
        <p:nvGraphicFramePr>
          <p:cNvPr id="3" name="Content Placeholder 3"/>
          <p:cNvGraphicFramePr>
            <a:graphicFrameLocks/>
          </p:cNvGraphicFramePr>
          <p:nvPr/>
        </p:nvGraphicFramePr>
        <p:xfrm>
          <a:off x="457200" y="1219200"/>
          <a:ext cx="8229600" cy="5613400"/>
        </p:xfrm>
        <a:graphic>
          <a:graphicData uri="http://schemas.openxmlformats.org/drawingml/2006/table">
            <a:tbl>
              <a:tblPr firstRow="1" bandRow="1">
                <a:tableStyleId>{5C22544A-7EE6-4342-B048-85BDC9FD1C3A}</a:tableStyleId>
              </a:tblPr>
              <a:tblGrid>
                <a:gridCol w="762000"/>
                <a:gridCol w="2286000"/>
                <a:gridCol w="2743200"/>
                <a:gridCol w="2438400"/>
              </a:tblGrid>
              <a:tr h="370840">
                <a:tc>
                  <a:txBody>
                    <a:bodyPr/>
                    <a:lstStyle/>
                    <a:p>
                      <a:pPr marL="0" marR="0" indent="0" algn="just">
                        <a:lnSpc>
                          <a:spcPct val="115000"/>
                        </a:lnSpc>
                        <a:spcBef>
                          <a:spcPts val="0"/>
                        </a:spcBef>
                        <a:spcAft>
                          <a:spcPts val="300"/>
                        </a:spcAft>
                        <a:tabLst>
                          <a:tab pos="228600" algn="l"/>
                          <a:tab pos="457200" algn="l"/>
                        </a:tabLst>
                      </a:pPr>
                      <a:r>
                        <a:rPr lang="en-US" sz="2000" dirty="0" err="1">
                          <a:latin typeface="Preeti"/>
                          <a:ea typeface="SimSun"/>
                        </a:rPr>
                        <a:t>qm</a:t>
                      </a:r>
                      <a:r>
                        <a:rPr lang="en-US" sz="2000" dirty="0">
                          <a:latin typeface="Preeti"/>
                          <a:ea typeface="SimSun"/>
                        </a:rPr>
                        <a:t>=;+=</a:t>
                      </a:r>
                      <a:endParaRPr lang="en-US" sz="2000" dirty="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kf;f]sf] gfd</a:t>
                      </a:r>
                      <a:endParaRPr lang="en-US" sz="20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sL/f</a:t>
                      </a:r>
                      <a:endParaRPr lang="en-US" sz="20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jfnL</a:t>
                      </a:r>
                      <a:endParaRPr lang="en-US" sz="2000">
                        <a:latin typeface="Times New Roman"/>
                        <a:ea typeface="SimSun"/>
                      </a:endParaRPr>
                    </a:p>
                  </a:txBody>
                  <a:tcPr marL="68580" marR="68580" marT="0" marB="0"/>
                </a:tc>
              </a:tr>
              <a:tr h="370840">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a:t>
                      </a:r>
                      <a:endParaRPr lang="en-US" sz="20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ldyfOn o'lhgn</a:t>
                      </a:r>
                      <a:endParaRPr lang="en-US" sz="20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kmn s'xfpg] cf};f</a:t>
                      </a:r>
                      <a:endParaRPr lang="en-US" sz="20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;'Gtnfhft cfk kmnkm"n</a:t>
                      </a:r>
                      <a:endParaRPr lang="en-US" sz="2000">
                        <a:latin typeface="Times New Roman"/>
                        <a:ea typeface="SimSun"/>
                      </a:endParaRPr>
                    </a:p>
                  </a:txBody>
                  <a:tcPr marL="68580" marR="68580" marT="0" marB="0"/>
                </a:tc>
              </a:tr>
              <a:tr h="370840">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a:t>
                      </a:r>
                      <a:endParaRPr lang="en-US" sz="20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So'lno/</a:t>
                      </a:r>
                      <a:endParaRPr lang="en-US" sz="20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kmn s'xfpg] cf};f</a:t>
                      </a:r>
                      <a:endParaRPr lang="en-US" sz="20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sfs|f] km;L{ ;d'xsf jfnL</a:t>
                      </a:r>
                      <a:endParaRPr lang="en-US" sz="2000">
                        <a:latin typeface="Times New Roman"/>
                        <a:ea typeface="SimSun"/>
                      </a:endParaRPr>
                    </a:p>
                  </a:txBody>
                  <a:tcPr marL="68580" marR="68580" marT="0" marB="0"/>
                </a:tc>
              </a:tr>
              <a:tr h="370840">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a:t>
                      </a:r>
                      <a:endParaRPr lang="en-US" sz="20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JofS6f];]/f sDkf]lhl6O</a:t>
                      </a:r>
                      <a:endParaRPr lang="en-US" sz="20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kmn s'xfpg] cf};f</a:t>
                      </a:r>
                      <a:endParaRPr lang="en-US" sz="20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dflysf b'j} jfnL</a:t>
                      </a:r>
                      <a:endParaRPr lang="en-US" sz="2000">
                        <a:latin typeface="Times New Roman"/>
                        <a:ea typeface="SimSun"/>
                      </a:endParaRPr>
                    </a:p>
                  </a:txBody>
                  <a:tcPr marL="68580" marR="68580" marT="0" marB="0"/>
                </a:tc>
              </a:tr>
              <a:tr h="370840">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a:t>
                      </a:r>
                      <a:endParaRPr lang="en-US" sz="20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x]nL No'/</a:t>
                      </a:r>
                      <a:endParaRPr lang="en-US" sz="20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uf]ne]8fsf] kmnsf] ujf/f]</a:t>
                      </a:r>
                      <a:endParaRPr lang="en-US" sz="20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uf]ne]8f, rgf, /x/ </a:t>
                      </a:r>
                      <a:endParaRPr lang="en-US" sz="2000">
                        <a:latin typeface="Times New Roman"/>
                        <a:ea typeface="SimSun"/>
                      </a:endParaRPr>
                    </a:p>
                  </a:txBody>
                  <a:tcPr marL="68580" marR="68580" marT="0" marB="0"/>
                </a:tc>
              </a:tr>
              <a:tr h="370840">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a:t>
                      </a:r>
                      <a:endParaRPr lang="en-US" sz="20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:kf]8f] No'/</a:t>
                      </a:r>
                      <a:endParaRPr lang="en-US" sz="20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;"lt{sf] kftvfg] nfef{</a:t>
                      </a:r>
                      <a:endParaRPr lang="en-US" sz="20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000" dirty="0">
                          <a:latin typeface="Preeti"/>
                          <a:ea typeface="SimSun"/>
                        </a:rPr>
                        <a:t>;"</a:t>
                      </a:r>
                      <a:r>
                        <a:rPr lang="en-US" sz="2000" dirty="0" err="1">
                          <a:latin typeface="Preeti"/>
                          <a:ea typeface="SimSun"/>
                        </a:rPr>
                        <a:t>lt</a:t>
                      </a:r>
                      <a:r>
                        <a:rPr lang="en-US" sz="2000" dirty="0" smtClean="0">
                          <a:latin typeface="Preeti"/>
                          <a:ea typeface="SimSun"/>
                        </a:rPr>
                        <a:t>{,</a:t>
                      </a:r>
                      <a:r>
                        <a:rPr lang="en-US" sz="2000" dirty="0" err="1" smtClean="0">
                          <a:latin typeface="Preeti"/>
                          <a:ea typeface="SimSun"/>
                        </a:rPr>
                        <a:t>sfpnL</a:t>
                      </a:r>
                      <a:r>
                        <a:rPr lang="en-US" sz="2000" dirty="0" smtClean="0">
                          <a:latin typeface="Preeti"/>
                          <a:ea typeface="SimSun"/>
                        </a:rPr>
                        <a:t> </a:t>
                      </a:r>
                      <a:r>
                        <a:rPr lang="en-US" sz="2000" dirty="0" err="1">
                          <a:latin typeface="Preeti"/>
                          <a:ea typeface="SimSun"/>
                        </a:rPr>
                        <a:t>ju</a:t>
                      </a:r>
                      <a:r>
                        <a:rPr lang="en-US" sz="2000" dirty="0">
                          <a:latin typeface="Preeti"/>
                          <a:ea typeface="SimSun"/>
                        </a:rPr>
                        <a:t>{,</a:t>
                      </a:r>
                      <a:r>
                        <a:rPr lang="en-US" sz="2000" dirty="0" err="1">
                          <a:latin typeface="Preeti"/>
                          <a:ea typeface="SimSun"/>
                        </a:rPr>
                        <a:t>cfn</a:t>
                      </a:r>
                      <a:r>
                        <a:rPr lang="en-US" sz="2000" dirty="0">
                          <a:latin typeface="Preeti"/>
                          <a:ea typeface="SimSun"/>
                        </a:rPr>
                        <a:t>' </a:t>
                      </a:r>
                      <a:r>
                        <a:rPr lang="en-US" sz="2000" dirty="0" err="1">
                          <a:latin typeface="Preeti"/>
                          <a:ea typeface="SimSun"/>
                        </a:rPr>
                        <a:t>uf</a:t>
                      </a:r>
                      <a:r>
                        <a:rPr lang="en-US" sz="2000" dirty="0">
                          <a:latin typeface="Preeti"/>
                          <a:ea typeface="SimSun"/>
                        </a:rPr>
                        <a:t>]ne]8f </a:t>
                      </a:r>
                      <a:endParaRPr lang="en-US" sz="2000" dirty="0">
                        <a:latin typeface="Times New Roman"/>
                        <a:ea typeface="SimSun"/>
                      </a:endParaRPr>
                    </a:p>
                  </a:txBody>
                  <a:tcPr marL="68580" marR="68580" marT="0" marB="0"/>
                </a:tc>
              </a:tr>
              <a:tr h="370840">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a:t>
                      </a:r>
                      <a:endParaRPr lang="en-US" sz="20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000" dirty="0" err="1" smtClean="0">
                          <a:latin typeface="Preeti"/>
                          <a:ea typeface="SimSun"/>
                        </a:rPr>
                        <a:t>lk|f</a:t>
                      </a:r>
                      <a:r>
                        <a:rPr lang="en-US" sz="2000" dirty="0" smtClean="0">
                          <a:latin typeface="Preeti"/>
                          <a:ea typeface="SimSun"/>
                        </a:rPr>
                        <a:t>]6'nf </a:t>
                      </a:r>
                      <a:r>
                        <a:rPr lang="en-US" sz="2000" dirty="0">
                          <a:latin typeface="Preeti"/>
                          <a:ea typeface="SimSun"/>
                        </a:rPr>
                        <a:t>No'/</a:t>
                      </a:r>
                      <a:endParaRPr lang="en-US" sz="2000" dirty="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000" dirty="0" smtClean="0">
                          <a:latin typeface="Preeti"/>
                          <a:ea typeface="SimSun"/>
                        </a:rPr>
                        <a:t>O6 j‘6]</a:t>
                      </a:r>
                      <a:r>
                        <a:rPr lang="en-US" sz="2000" dirty="0" err="1" smtClean="0">
                          <a:latin typeface="Preeti"/>
                          <a:ea typeface="SimSun"/>
                        </a:rPr>
                        <a:t>k'tnL</a:t>
                      </a:r>
                      <a:endParaRPr lang="en-US" sz="2000" dirty="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000" dirty="0" err="1">
                          <a:latin typeface="Preeti"/>
                          <a:ea typeface="SimSun"/>
                        </a:rPr>
                        <a:t>sfpnL</a:t>
                      </a:r>
                      <a:r>
                        <a:rPr lang="en-US" sz="2000" dirty="0">
                          <a:latin typeface="Preeti"/>
                          <a:ea typeface="SimSun"/>
                        </a:rPr>
                        <a:t> </a:t>
                      </a:r>
                      <a:r>
                        <a:rPr lang="en-US" sz="2000" dirty="0" err="1">
                          <a:latin typeface="Preeti"/>
                          <a:ea typeface="SimSun"/>
                        </a:rPr>
                        <a:t>jGbf</a:t>
                      </a:r>
                      <a:r>
                        <a:rPr lang="en-US" sz="2000" dirty="0">
                          <a:latin typeface="Preeti"/>
                          <a:ea typeface="SimSun"/>
                        </a:rPr>
                        <a:t> ;</a:t>
                      </a:r>
                      <a:r>
                        <a:rPr lang="en-US" sz="2000" dirty="0" err="1">
                          <a:latin typeface="Preeti"/>
                          <a:ea typeface="SimSun"/>
                        </a:rPr>
                        <a:t>d'xsf</a:t>
                      </a:r>
                      <a:endParaRPr lang="en-US" sz="2000" dirty="0">
                        <a:latin typeface="Times New Roman"/>
                        <a:ea typeface="SimSun"/>
                      </a:endParaRPr>
                    </a:p>
                  </a:txBody>
                  <a:tcPr marL="68580" marR="68580" marT="0" marB="0"/>
                </a:tc>
              </a:tr>
              <a:tr h="370840">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&amp;</a:t>
                      </a:r>
                      <a:endParaRPr lang="en-US" sz="20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No'l;gf]8; No'/</a:t>
                      </a:r>
                      <a:endParaRPr lang="en-US" sz="20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kmn / 8f7df nfUg] ujf/f]</a:t>
                      </a:r>
                      <a:endParaRPr lang="en-US" sz="20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ef06f</a:t>
                      </a:r>
                      <a:endParaRPr lang="en-US" sz="2000">
                        <a:latin typeface="Times New Roman"/>
                        <a:ea typeface="SimSun"/>
                      </a:endParaRPr>
                    </a:p>
                  </a:txBody>
                  <a:tcPr marL="68580" marR="68580" marT="0" marB="0"/>
                </a:tc>
              </a:tr>
              <a:tr h="370840">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a:t>
                      </a:r>
                      <a:endParaRPr lang="en-US" sz="20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lk=l6=Pd !,@ No'/</a:t>
                      </a:r>
                      <a:endParaRPr lang="en-US" sz="20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hf]tfxf k'tnL</a:t>
                      </a:r>
                      <a:endParaRPr lang="en-US" sz="20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cfn'</a:t>
                      </a:r>
                      <a:endParaRPr lang="en-US" sz="2000">
                        <a:latin typeface="Times New Roman"/>
                        <a:ea typeface="SimSun"/>
                      </a:endParaRPr>
                    </a:p>
                  </a:txBody>
                  <a:tcPr marL="68580" marR="68580" marT="0" marB="0"/>
                </a:tc>
              </a:tr>
              <a:tr h="370840">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a:t>
                      </a:r>
                      <a:endParaRPr lang="en-US" sz="20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l;k|f] No'/</a:t>
                      </a:r>
                      <a:endParaRPr lang="en-US" sz="20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kx]nf] ujf/f]</a:t>
                      </a:r>
                      <a:endParaRPr lang="en-US" sz="20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wfg</a:t>
                      </a:r>
                      <a:endParaRPr lang="en-US" sz="2000">
                        <a:latin typeface="Times New Roman"/>
                        <a:ea typeface="SimSun"/>
                      </a:endParaRPr>
                    </a:p>
                  </a:txBody>
                  <a:tcPr marL="68580" marR="68580" marT="0" marB="0"/>
                </a:tc>
              </a:tr>
              <a:tr h="370840">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a:t>
                      </a:r>
                      <a:endParaRPr lang="en-US" sz="20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k]lS6gf] No'/</a:t>
                      </a:r>
                      <a:endParaRPr lang="en-US" sz="20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bfgfdf nfUg] u'nfjL ujf/f]</a:t>
                      </a:r>
                      <a:endParaRPr lang="en-US" sz="20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skf;</a:t>
                      </a:r>
                      <a:endParaRPr lang="en-US" sz="2000">
                        <a:latin typeface="Times New Roman"/>
                        <a:ea typeface="SimSun"/>
                      </a:endParaRPr>
                    </a:p>
                  </a:txBody>
                  <a:tcPr marL="68580" marR="68580" marT="0" marB="0"/>
                </a:tc>
              </a:tr>
              <a:tr h="370840">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a:t>
                      </a:r>
                      <a:endParaRPr lang="en-US" sz="20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O/ld6 / O/ldg No"/</a:t>
                      </a:r>
                      <a:endParaRPr lang="en-US" sz="20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bfgfdf nfUg] l5s]{ ujf/f]</a:t>
                      </a:r>
                      <a:endParaRPr lang="en-US" sz="20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skf;</a:t>
                      </a:r>
                      <a:endParaRPr lang="en-US" sz="2000">
                        <a:latin typeface="Times New Roman"/>
                        <a:ea typeface="SimSun"/>
                      </a:endParaRPr>
                    </a:p>
                  </a:txBody>
                  <a:tcPr marL="68580" marR="68580" marT="0" marB="0"/>
                </a:tc>
              </a:tr>
              <a:tr h="370840">
                <a:tc>
                  <a:txBody>
                    <a:bodyPr/>
                    <a:lstStyle/>
                    <a:p>
                      <a:pPr marL="0" marR="0" indent="0" algn="just">
                        <a:lnSpc>
                          <a:spcPct val="115000"/>
                        </a:lnSpc>
                        <a:spcBef>
                          <a:spcPts val="0"/>
                        </a:spcBef>
                        <a:spcAft>
                          <a:spcPts val="300"/>
                        </a:spcAft>
                        <a:tabLst>
                          <a:tab pos="228600" algn="l"/>
                          <a:tab pos="457200" algn="l"/>
                        </a:tabLst>
                      </a:pPr>
                      <a:r>
                        <a:rPr lang="en-US" sz="2000" dirty="0">
                          <a:latin typeface="Preeti"/>
                          <a:ea typeface="SimSun"/>
                        </a:rPr>
                        <a:t>!@</a:t>
                      </a:r>
                      <a:endParaRPr lang="en-US" sz="2000" dirty="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hfonf6«]S; No'/</a:t>
                      </a:r>
                      <a:endParaRPr lang="en-US" sz="20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000">
                          <a:latin typeface="Preeti"/>
                          <a:ea typeface="SimSun"/>
                        </a:rPr>
                        <a:t>slkmsf] ;]tf] ujf/f]</a:t>
                      </a:r>
                      <a:endParaRPr lang="en-US" sz="2000">
                        <a:latin typeface="Times New Roman"/>
                        <a:ea typeface="SimSun"/>
                      </a:endParaRPr>
                    </a:p>
                  </a:txBody>
                  <a:tcPr marL="68580" marR="68580" marT="0" marB="0"/>
                </a:tc>
                <a:tc>
                  <a:txBody>
                    <a:bodyPr/>
                    <a:lstStyle/>
                    <a:p>
                      <a:pPr marL="0" marR="0" indent="0" algn="just">
                        <a:lnSpc>
                          <a:spcPct val="115000"/>
                        </a:lnSpc>
                        <a:spcBef>
                          <a:spcPts val="0"/>
                        </a:spcBef>
                        <a:spcAft>
                          <a:spcPts val="300"/>
                        </a:spcAft>
                        <a:tabLst>
                          <a:tab pos="228600" algn="l"/>
                          <a:tab pos="457200" algn="l"/>
                        </a:tabLst>
                      </a:pPr>
                      <a:r>
                        <a:rPr lang="en-US" sz="2000" dirty="0" err="1">
                          <a:latin typeface="Preeti"/>
                          <a:ea typeface="SimSun"/>
                        </a:rPr>
                        <a:t>slkm</a:t>
                      </a:r>
                      <a:endParaRPr lang="en-US" sz="2000" dirty="0">
                        <a:latin typeface="Times New Roman"/>
                        <a:ea typeface="SimSun"/>
                      </a:endParaRPr>
                    </a:p>
                  </a:txBody>
                  <a:tcPr marL="68580" marR="68580" marT="0" marB="0"/>
                </a:tc>
              </a:tr>
              <a:tr h="370840">
                <a:tc>
                  <a:txBody>
                    <a:bodyPr/>
                    <a:lstStyle/>
                    <a:p>
                      <a:r>
                        <a:rPr kumimoji="0" lang="en-US" sz="2000" kern="1200" dirty="0" smtClean="0">
                          <a:solidFill>
                            <a:schemeClr val="dk1"/>
                          </a:solidFill>
                          <a:latin typeface="Preeti"/>
                          <a:ea typeface="SimSun"/>
                          <a:cs typeface="+mn-cs"/>
                        </a:rPr>
                        <a:t>!$</a:t>
                      </a:r>
                      <a:endParaRPr kumimoji="0" lang="en-US" sz="2000" kern="1200" dirty="0">
                        <a:solidFill>
                          <a:schemeClr val="dk1"/>
                        </a:solidFill>
                        <a:latin typeface="Preeti"/>
                        <a:ea typeface="SimSun"/>
                        <a:cs typeface="+mn-cs"/>
                      </a:endParaRPr>
                    </a:p>
                  </a:txBody>
                  <a:tcPr/>
                </a:tc>
                <a:tc>
                  <a:txBody>
                    <a:bodyPr/>
                    <a:lstStyle/>
                    <a:p>
                      <a:r>
                        <a:rPr kumimoji="0" lang="en-US" sz="1800" kern="1200" dirty="0" err="1" smtClean="0">
                          <a:solidFill>
                            <a:schemeClr val="dk1"/>
                          </a:solidFill>
                          <a:latin typeface="Preeti" pitchFamily="2" charset="0"/>
                          <a:ea typeface="+mn-ea"/>
                          <a:cs typeface="+mn-cs"/>
                        </a:rPr>
                        <a:t>Ol</a:t>
                      </a:r>
                      <a:r>
                        <a:rPr kumimoji="0" lang="en-US" sz="1800" kern="1200" dirty="0" smtClean="0">
                          <a:solidFill>
                            <a:schemeClr val="dk1"/>
                          </a:solidFill>
                          <a:latin typeface="Preeti" pitchFamily="2" charset="0"/>
                          <a:ea typeface="+mn-ea"/>
                          <a:cs typeface="+mn-cs"/>
                        </a:rPr>
                        <a:t>/of; le6'nf No'/ </a:t>
                      </a:r>
                      <a:endParaRPr lang="en-US" sz="2000" dirty="0">
                        <a:latin typeface="Preeti" pitchFamily="2" charset="0"/>
                      </a:endParaRPr>
                    </a:p>
                  </a:txBody>
                  <a:tcPr/>
                </a:tc>
                <a:tc>
                  <a:txBody>
                    <a:bodyPr/>
                    <a:lstStyle/>
                    <a:p>
                      <a:r>
                        <a:rPr lang="en-US" sz="2000" dirty="0" err="1" smtClean="0">
                          <a:latin typeface="Preeti" pitchFamily="2" charset="0"/>
                        </a:rPr>
                        <a:t>ujf</a:t>
                      </a:r>
                      <a:r>
                        <a:rPr lang="en-US" sz="2000" dirty="0" smtClean="0">
                          <a:latin typeface="Preeti" pitchFamily="2" charset="0"/>
                        </a:rPr>
                        <a:t>/f]</a:t>
                      </a:r>
                      <a:endParaRPr lang="en-US" sz="2000" dirty="0">
                        <a:latin typeface="Preeti" pitchFamily="2" charset="0"/>
                      </a:endParaRPr>
                    </a:p>
                  </a:txBody>
                  <a:tcPr/>
                </a:tc>
                <a:tc>
                  <a:txBody>
                    <a:bodyPr/>
                    <a:lstStyle/>
                    <a:p>
                      <a:r>
                        <a:rPr lang="en-US" sz="2000" dirty="0" smtClean="0">
                          <a:latin typeface="Preeti" pitchFamily="2" charset="0"/>
                        </a:rPr>
                        <a:t>/</a:t>
                      </a:r>
                      <a:r>
                        <a:rPr lang="en-US" sz="2000" dirty="0" err="1" smtClean="0">
                          <a:latin typeface="Preeti" pitchFamily="2" charset="0"/>
                        </a:rPr>
                        <a:t>fdtf</a:t>
                      </a:r>
                      <a:r>
                        <a:rPr lang="en-US" sz="2000" dirty="0" smtClean="0">
                          <a:latin typeface="Preeti" pitchFamily="2" charset="0"/>
                        </a:rPr>
                        <a:t>]l/of, ;f]</a:t>
                      </a:r>
                      <a:r>
                        <a:rPr lang="en-US" sz="2000" dirty="0" err="1" smtClean="0">
                          <a:latin typeface="Preeti" pitchFamily="2" charset="0"/>
                        </a:rPr>
                        <a:t>nfg;L</a:t>
                      </a:r>
                      <a:endParaRPr lang="en-US" sz="2000" dirty="0">
                        <a:latin typeface="Preeti" pitchFamily="2" charset="0"/>
                      </a:endParaRPr>
                    </a:p>
                  </a:txBody>
                  <a:tcPr/>
                </a:tc>
              </a:tr>
              <a:tr h="370840">
                <a:tc>
                  <a:txBody>
                    <a:bodyPr/>
                    <a:lstStyle/>
                    <a:p>
                      <a:r>
                        <a:rPr kumimoji="0" lang="en-US" sz="2000" kern="1200" dirty="0" smtClean="0">
                          <a:solidFill>
                            <a:schemeClr val="dk1"/>
                          </a:solidFill>
                          <a:latin typeface="Preeti"/>
                          <a:ea typeface="SimSun"/>
                          <a:cs typeface="+mn-cs"/>
                        </a:rPr>
                        <a:t>!%</a:t>
                      </a:r>
                      <a:endParaRPr kumimoji="0" lang="en-US" sz="2000" kern="1200" dirty="0">
                        <a:solidFill>
                          <a:schemeClr val="dk1"/>
                        </a:solidFill>
                        <a:latin typeface="Preeti"/>
                        <a:ea typeface="SimSun"/>
                        <a:cs typeface="+mn-cs"/>
                      </a:endParaRPr>
                    </a:p>
                  </a:txBody>
                  <a:tcPr/>
                </a:tc>
                <a:tc>
                  <a:txBody>
                    <a:bodyPr/>
                    <a:lstStyle/>
                    <a:p>
                      <a:r>
                        <a:rPr kumimoji="0" lang="en-US" sz="1800" kern="1200" dirty="0" err="1" smtClean="0">
                          <a:solidFill>
                            <a:schemeClr val="dk1"/>
                          </a:solidFill>
                          <a:latin typeface="Preeti" pitchFamily="2" charset="0"/>
                          <a:ea typeface="+mn-ea"/>
                          <a:cs typeface="+mn-cs"/>
                        </a:rPr>
                        <a:t>Ol</a:t>
                      </a:r>
                      <a:r>
                        <a:rPr kumimoji="0" lang="en-US" sz="1800" kern="1200" dirty="0" smtClean="0">
                          <a:solidFill>
                            <a:schemeClr val="dk1"/>
                          </a:solidFill>
                          <a:latin typeface="Preeti" pitchFamily="2" charset="0"/>
                          <a:ea typeface="+mn-ea"/>
                          <a:cs typeface="+mn-cs"/>
                        </a:rPr>
                        <a:t>/of; </a:t>
                      </a:r>
                      <a:r>
                        <a:rPr kumimoji="0" lang="en-US" sz="1800" kern="1200" dirty="0" err="1" smtClean="0">
                          <a:solidFill>
                            <a:schemeClr val="dk1"/>
                          </a:solidFill>
                          <a:latin typeface="Preeti" pitchFamily="2" charset="0"/>
                          <a:ea typeface="+mn-ea"/>
                          <a:cs typeface="+mn-cs"/>
                        </a:rPr>
                        <a:t>OG;'nfgf</a:t>
                      </a:r>
                      <a:r>
                        <a:rPr kumimoji="0" lang="en-US" sz="1800" kern="1200" dirty="0" smtClean="0">
                          <a:solidFill>
                            <a:schemeClr val="dk1"/>
                          </a:solidFill>
                          <a:latin typeface="Preeti" pitchFamily="2" charset="0"/>
                          <a:ea typeface="+mn-ea"/>
                          <a:cs typeface="+mn-cs"/>
                        </a:rPr>
                        <a:t> No'/ </a:t>
                      </a:r>
                      <a:endParaRPr lang="en-US" sz="2000" dirty="0">
                        <a:latin typeface="Preeti" pitchFamily="2" charset="0"/>
                      </a:endParaRPr>
                    </a:p>
                  </a:txBody>
                  <a:tcPr/>
                </a:tc>
                <a:tc>
                  <a:txBody>
                    <a:bodyPr/>
                    <a:lstStyle/>
                    <a:p>
                      <a:r>
                        <a:rPr lang="en-US" sz="2000" dirty="0" smtClean="0">
                          <a:latin typeface="Preeti" pitchFamily="2" charset="0"/>
                        </a:rPr>
                        <a:t>sf8] </a:t>
                      </a:r>
                      <a:r>
                        <a:rPr lang="en-US" sz="2000" dirty="0" err="1" smtClean="0">
                          <a:latin typeface="Preeti" pitchFamily="2" charset="0"/>
                        </a:rPr>
                        <a:t>ujf</a:t>
                      </a:r>
                      <a:r>
                        <a:rPr lang="en-US" sz="2000" dirty="0" smtClean="0">
                          <a:latin typeface="Preeti" pitchFamily="2" charset="0"/>
                        </a:rPr>
                        <a:t>/f]</a:t>
                      </a:r>
                      <a:endParaRPr lang="en-US" sz="2000" dirty="0">
                        <a:latin typeface="Preeti" pitchFamily="2" charset="0"/>
                      </a:endParaRPr>
                    </a:p>
                  </a:txBody>
                  <a:tcPr/>
                </a:tc>
                <a:tc>
                  <a:txBody>
                    <a:bodyPr/>
                    <a:lstStyle/>
                    <a:p>
                      <a:r>
                        <a:rPr lang="en-US" sz="2000" dirty="0" smtClean="0">
                          <a:latin typeface="Preeti" pitchFamily="2" charset="0"/>
                        </a:rPr>
                        <a:t>;f]</a:t>
                      </a:r>
                      <a:r>
                        <a:rPr lang="en-US" sz="2000" dirty="0" err="1" smtClean="0">
                          <a:latin typeface="Preeti" pitchFamily="2" charset="0"/>
                        </a:rPr>
                        <a:t>nfg;L</a:t>
                      </a:r>
                      <a:endParaRPr lang="en-US" sz="2000" dirty="0">
                        <a:latin typeface="Preeti" pitchFamily="2" charset="0"/>
                      </a:endParaRPr>
                    </a:p>
                  </a:txBody>
                  <a:tcPr/>
                </a:tc>
              </a:tr>
            </a:tbl>
          </a:graphicData>
        </a:graphic>
      </p:graphicFrame>
      <p:pic>
        <p:nvPicPr>
          <p:cNvPr id="4" name="Picture 3" descr="Govn.of Nepal"/>
          <p:cNvPicPr>
            <a:picLocks noChangeAspect="1" noChangeArrowheads="1"/>
          </p:cNvPicPr>
          <p:nvPr/>
        </p:nvPicPr>
        <p:blipFill>
          <a:blip r:embed="rId2" cstate="print"/>
          <a:srcRect/>
          <a:stretch>
            <a:fillRect/>
          </a:stretch>
        </p:blipFill>
        <p:spPr bwMode="auto">
          <a:xfrm>
            <a:off x="0" y="0"/>
            <a:ext cx="1230312"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photo9"/>
          <p:cNvPicPr>
            <a:picLocks noChangeAspect="1" noChangeArrowheads="1"/>
          </p:cNvPicPr>
          <p:nvPr/>
        </p:nvPicPr>
        <p:blipFill>
          <a:blip r:embed="rId2" cstate="print"/>
          <a:srcRect/>
          <a:stretch>
            <a:fillRect/>
          </a:stretch>
        </p:blipFill>
        <p:spPr bwMode="auto">
          <a:xfrm>
            <a:off x="0" y="762000"/>
            <a:ext cx="3219450" cy="2209800"/>
          </a:xfrm>
          <a:prstGeom prst="rect">
            <a:avLst/>
          </a:prstGeom>
          <a:noFill/>
          <a:ln w="9525">
            <a:noFill/>
            <a:miter lim="800000"/>
            <a:headEnd/>
            <a:tailEnd/>
          </a:ln>
        </p:spPr>
      </p:pic>
      <p:pic>
        <p:nvPicPr>
          <p:cNvPr id="7171" name="Picture 6" descr="pilot009"/>
          <p:cNvPicPr>
            <a:picLocks noChangeAspect="1" noChangeArrowheads="1"/>
          </p:cNvPicPr>
          <p:nvPr/>
        </p:nvPicPr>
        <p:blipFill>
          <a:blip r:embed="rId3" cstate="print"/>
          <a:srcRect/>
          <a:stretch>
            <a:fillRect/>
          </a:stretch>
        </p:blipFill>
        <p:spPr bwMode="auto">
          <a:xfrm>
            <a:off x="5181600" y="685800"/>
            <a:ext cx="3352800" cy="2165350"/>
          </a:xfrm>
          <a:prstGeom prst="rect">
            <a:avLst/>
          </a:prstGeom>
          <a:noFill/>
          <a:ln w="9525">
            <a:noFill/>
            <a:miter lim="800000"/>
            <a:headEnd/>
            <a:tailEnd/>
          </a:ln>
        </p:spPr>
      </p:pic>
      <p:pic>
        <p:nvPicPr>
          <p:cNvPr id="4" name="Picture 3" descr="48hour"/>
          <p:cNvPicPr>
            <a:picLocks noChangeAspect="1" noChangeArrowheads="1"/>
          </p:cNvPicPr>
          <p:nvPr/>
        </p:nvPicPr>
        <p:blipFill>
          <a:blip r:embed="rId4" cstate="print"/>
          <a:srcRect/>
          <a:stretch>
            <a:fillRect/>
          </a:stretch>
        </p:blipFill>
        <p:spPr bwMode="auto">
          <a:xfrm>
            <a:off x="228600" y="2971800"/>
            <a:ext cx="3224213" cy="2422525"/>
          </a:xfrm>
          <a:prstGeom prst="rect">
            <a:avLst/>
          </a:prstGeom>
          <a:noFill/>
          <a:ln w="9525">
            <a:noFill/>
            <a:miter lim="800000"/>
            <a:headEnd/>
            <a:tailEnd/>
          </a:ln>
        </p:spPr>
      </p:pic>
      <p:grpSp>
        <p:nvGrpSpPr>
          <p:cNvPr id="2" name="Group 12"/>
          <p:cNvGrpSpPr>
            <a:grpSpLocks/>
          </p:cNvGrpSpPr>
          <p:nvPr/>
        </p:nvGrpSpPr>
        <p:grpSpPr bwMode="auto">
          <a:xfrm>
            <a:off x="3429000" y="2895600"/>
            <a:ext cx="2147888" cy="2667000"/>
            <a:chOff x="2076" y="2196"/>
            <a:chExt cx="3501" cy="2089"/>
          </a:xfrm>
        </p:grpSpPr>
        <p:sp>
          <p:nvSpPr>
            <p:cNvPr id="7177" name="Text Box 4"/>
            <p:cNvSpPr txBox="1">
              <a:spLocks noChangeArrowheads="1"/>
            </p:cNvSpPr>
            <p:nvPr/>
          </p:nvSpPr>
          <p:spPr bwMode="auto">
            <a:xfrm>
              <a:off x="4250" y="4092"/>
              <a:ext cx="862" cy="193"/>
            </a:xfrm>
            <a:prstGeom prst="rect">
              <a:avLst/>
            </a:prstGeom>
            <a:noFill/>
            <a:ln w="9525">
              <a:noFill/>
              <a:miter lim="800000"/>
              <a:headEnd/>
              <a:tailEnd/>
            </a:ln>
          </p:spPr>
          <p:txBody>
            <a:bodyPr>
              <a:spAutoFit/>
            </a:bodyPr>
            <a:lstStyle/>
            <a:p>
              <a:pPr eaLnBrk="1" hangingPunct="1">
                <a:lnSpc>
                  <a:spcPct val="50000"/>
                </a:lnSpc>
              </a:pPr>
              <a:r>
                <a:rPr lang="en-US" b="1">
                  <a:solidFill>
                    <a:schemeClr val="bg1"/>
                  </a:solidFill>
                  <a:latin typeface="Angsana New" pitchFamily="18" charset="-34"/>
                </a:rPr>
                <a:t>( 14  days</a:t>
              </a:r>
              <a:r>
                <a:rPr lang="th-TH" b="1">
                  <a:solidFill>
                    <a:schemeClr val="bg1"/>
                  </a:solidFill>
                  <a:latin typeface="Angsana New" pitchFamily="18" charset="-34"/>
                </a:rPr>
                <a:t> </a:t>
              </a:r>
              <a:r>
                <a:rPr lang="en-US" b="1">
                  <a:solidFill>
                    <a:schemeClr val="bg1"/>
                  </a:solidFill>
                  <a:latin typeface="Angsana New" pitchFamily="18" charset="-34"/>
                </a:rPr>
                <a:t>)</a:t>
              </a:r>
              <a:endParaRPr lang="th-TH" b="1">
                <a:solidFill>
                  <a:schemeClr val="bg1"/>
                </a:solidFill>
                <a:latin typeface="Angsana New" pitchFamily="18" charset="-34"/>
              </a:endParaRPr>
            </a:p>
          </p:txBody>
        </p:sp>
        <p:sp>
          <p:nvSpPr>
            <p:cNvPr id="7178" name="Text Box 5"/>
            <p:cNvSpPr txBox="1">
              <a:spLocks noChangeArrowheads="1"/>
            </p:cNvSpPr>
            <p:nvPr/>
          </p:nvSpPr>
          <p:spPr bwMode="auto">
            <a:xfrm>
              <a:off x="2336" y="3004"/>
              <a:ext cx="862" cy="193"/>
            </a:xfrm>
            <a:prstGeom prst="rect">
              <a:avLst/>
            </a:prstGeom>
            <a:noFill/>
            <a:ln w="9525">
              <a:noFill/>
              <a:miter lim="800000"/>
              <a:headEnd/>
              <a:tailEnd/>
            </a:ln>
          </p:spPr>
          <p:txBody>
            <a:bodyPr>
              <a:spAutoFit/>
            </a:bodyPr>
            <a:lstStyle/>
            <a:p>
              <a:pPr eaLnBrk="1" hangingPunct="1">
                <a:lnSpc>
                  <a:spcPct val="50000"/>
                </a:lnSpc>
              </a:pPr>
              <a:r>
                <a:rPr lang="en-US" b="1">
                  <a:solidFill>
                    <a:schemeClr val="bg1"/>
                  </a:solidFill>
                  <a:latin typeface="Angsana New" pitchFamily="18" charset="-34"/>
                </a:rPr>
                <a:t>( 12  days</a:t>
              </a:r>
              <a:r>
                <a:rPr lang="th-TH" b="1">
                  <a:solidFill>
                    <a:schemeClr val="bg1"/>
                  </a:solidFill>
                  <a:latin typeface="Angsana New" pitchFamily="18" charset="-34"/>
                </a:rPr>
                <a:t> </a:t>
              </a:r>
              <a:r>
                <a:rPr lang="en-US" b="1">
                  <a:solidFill>
                    <a:schemeClr val="bg1"/>
                  </a:solidFill>
                  <a:latin typeface="Angsana New" pitchFamily="18" charset="-34"/>
                </a:rPr>
                <a:t>)</a:t>
              </a:r>
              <a:endParaRPr lang="th-TH" b="1">
                <a:solidFill>
                  <a:schemeClr val="bg1"/>
                </a:solidFill>
                <a:latin typeface="Angsana New" pitchFamily="18" charset="-34"/>
              </a:endParaRPr>
            </a:p>
          </p:txBody>
        </p:sp>
        <p:pic>
          <p:nvPicPr>
            <p:cNvPr id="7179" name="Picture 8" descr="P1070170 resize crop"/>
            <p:cNvPicPr>
              <a:picLocks noChangeAspect="1" noChangeArrowheads="1"/>
            </p:cNvPicPr>
            <p:nvPr/>
          </p:nvPicPr>
          <p:blipFill>
            <a:blip r:embed="rId5" cstate="print"/>
            <a:srcRect/>
            <a:stretch>
              <a:fillRect/>
            </a:stretch>
          </p:blipFill>
          <p:spPr bwMode="auto">
            <a:xfrm>
              <a:off x="2076" y="2196"/>
              <a:ext cx="3501" cy="1857"/>
            </a:xfrm>
            <a:prstGeom prst="rect">
              <a:avLst/>
            </a:prstGeom>
            <a:noFill/>
            <a:ln w="9525">
              <a:noFill/>
              <a:miter lim="800000"/>
              <a:headEnd/>
              <a:tailEnd/>
            </a:ln>
          </p:spPr>
        </p:pic>
      </p:grpSp>
      <p:pic>
        <p:nvPicPr>
          <p:cNvPr id="7174" name="Picture 3" descr="P1070057 crop resize"/>
          <p:cNvPicPr>
            <a:picLocks noChangeAspect="1" noChangeArrowheads="1"/>
          </p:cNvPicPr>
          <p:nvPr/>
        </p:nvPicPr>
        <p:blipFill>
          <a:blip r:embed="rId6" cstate="print"/>
          <a:srcRect/>
          <a:stretch>
            <a:fillRect/>
          </a:stretch>
        </p:blipFill>
        <p:spPr bwMode="auto">
          <a:xfrm>
            <a:off x="5543550" y="2895600"/>
            <a:ext cx="2830513" cy="2438400"/>
          </a:xfrm>
          <a:prstGeom prst="rect">
            <a:avLst/>
          </a:prstGeom>
          <a:noFill/>
          <a:ln w="9525">
            <a:noFill/>
            <a:miter lim="800000"/>
            <a:headEnd/>
            <a:tailEnd/>
          </a:ln>
        </p:spPr>
      </p:pic>
      <p:sp>
        <p:nvSpPr>
          <p:cNvPr id="7175" name="Rectangle 21"/>
          <p:cNvSpPr>
            <a:spLocks noChangeArrowheads="1"/>
          </p:cNvSpPr>
          <p:nvPr/>
        </p:nvSpPr>
        <p:spPr bwMode="auto">
          <a:xfrm>
            <a:off x="457200" y="101600"/>
            <a:ext cx="7620000" cy="584775"/>
          </a:xfrm>
          <a:prstGeom prst="rect">
            <a:avLst/>
          </a:prstGeom>
          <a:solidFill>
            <a:srgbClr val="FFC000"/>
          </a:solidFill>
          <a:ln w="9525">
            <a:noFill/>
            <a:miter lim="800000"/>
            <a:headEnd/>
            <a:tailEnd/>
          </a:ln>
        </p:spPr>
        <p:txBody>
          <a:bodyPr>
            <a:spAutoFit/>
          </a:bodyPr>
          <a:lstStyle/>
          <a:p>
            <a:pPr eaLnBrk="1" hangingPunct="1"/>
            <a:r>
              <a:rPr lang="ne-NP" sz="3200" b="1" smtClean="0">
                <a:latin typeface="Aakriti" pitchFamily="2" charset="0"/>
                <a:cs typeface="Kalimati" pitchFamily="2"/>
              </a:rPr>
              <a:t>जैविक विषादी</a:t>
            </a:r>
            <a:r>
              <a:rPr lang="en-US" sz="2800" b="1" smtClean="0">
                <a:latin typeface="Aakriti" pitchFamily="2" charset="0"/>
                <a:cs typeface="Kalimati" pitchFamily="2"/>
              </a:rPr>
              <a:t>‘</a:t>
            </a:r>
            <a:r>
              <a:rPr lang="en-US" sz="2800" b="1" smtClean="0">
                <a:latin typeface="Times New Roman" pitchFamily="18" charset="0"/>
                <a:cs typeface="Kalimati" pitchFamily="2"/>
              </a:rPr>
              <a:t>    </a:t>
            </a:r>
            <a:r>
              <a:rPr lang="en-US" sz="2800" b="1" dirty="0">
                <a:latin typeface="Times New Roman" pitchFamily="18" charset="0"/>
                <a:cs typeface="Times New Roman" pitchFamily="18" charset="0"/>
              </a:rPr>
              <a:t>(Beneficial Pathogens)</a:t>
            </a:r>
            <a:endParaRPr lang="en-US" sz="2800" b="1" dirty="0">
              <a:latin typeface="Aakriti" pitchFamily="2" charset="0"/>
            </a:endParaRPr>
          </a:p>
        </p:txBody>
      </p:sp>
      <p:sp>
        <p:nvSpPr>
          <p:cNvPr id="7176" name="Rectangle 10"/>
          <p:cNvSpPr>
            <a:spLocks noChangeArrowheads="1"/>
          </p:cNvSpPr>
          <p:nvPr/>
        </p:nvSpPr>
        <p:spPr bwMode="auto">
          <a:xfrm>
            <a:off x="0" y="5516563"/>
            <a:ext cx="9144000" cy="1754187"/>
          </a:xfrm>
          <a:prstGeom prst="rect">
            <a:avLst/>
          </a:prstGeom>
          <a:noFill/>
          <a:ln w="9525">
            <a:noFill/>
            <a:miter lim="800000"/>
            <a:headEnd/>
            <a:tailEnd/>
          </a:ln>
        </p:spPr>
        <p:txBody>
          <a:bodyPr>
            <a:spAutoFit/>
          </a:bodyPr>
          <a:lstStyle/>
          <a:p>
            <a:r>
              <a:rPr lang="ne-NP" sz="2400">
                <a:cs typeface="Kalimati" pitchFamily="2"/>
              </a:rPr>
              <a:t>फायदाजनक ढुसीमा मुख्यत </a:t>
            </a:r>
            <a:r>
              <a:rPr lang="en-US" sz="2000" i="1">
                <a:cs typeface="Kalimati" pitchFamily="2"/>
              </a:rPr>
              <a:t>Meterhazium  anisople, Beauveria bassiana, Trichoderma harzianum, Trichoderma viride</a:t>
            </a:r>
            <a:r>
              <a:rPr lang="ne-NP" sz="2000" i="1">
                <a:cs typeface="Kalimati" pitchFamily="2"/>
              </a:rPr>
              <a:t> </a:t>
            </a:r>
            <a:r>
              <a:rPr lang="ne-NP" sz="2000">
                <a:cs typeface="Kalimati" pitchFamily="2"/>
              </a:rPr>
              <a:t>हुन</a:t>
            </a:r>
            <a:r>
              <a:rPr lang="en-US" sz="2000">
                <a:cs typeface="Kalimati" pitchFamily="2"/>
              </a:rPr>
              <a:t>   </a:t>
            </a:r>
            <a:r>
              <a:rPr lang="ne-NP" sz="2000">
                <a:cs typeface="Kalimati" pitchFamily="2"/>
              </a:rPr>
              <a:t>व्याक्टेरिमा </a:t>
            </a:r>
            <a:r>
              <a:rPr lang="en-US" sz="2000">
                <a:cs typeface="Kalimati" pitchFamily="2"/>
              </a:rPr>
              <a:t>Bacillus thurengensis(Bt),</a:t>
            </a:r>
            <a:r>
              <a:rPr lang="ne-NP" sz="2000">
                <a:cs typeface="Kalimati" pitchFamily="2"/>
              </a:rPr>
              <a:t> भाइरसमा</a:t>
            </a:r>
            <a:r>
              <a:rPr lang="en-US" sz="2000">
                <a:cs typeface="Kalimati" pitchFamily="2"/>
              </a:rPr>
              <a:t> Nuclear Polyhedrosis virus</a:t>
            </a:r>
            <a:r>
              <a:rPr lang="ne-NP" sz="2000">
                <a:cs typeface="Kalimati" pitchFamily="2"/>
              </a:rPr>
              <a:t> </a:t>
            </a:r>
            <a:r>
              <a:rPr lang="en-US" sz="2000">
                <a:cs typeface="Kalimati" pitchFamily="2"/>
              </a:rPr>
              <a:t>(NPV),</a:t>
            </a:r>
            <a:r>
              <a:rPr lang="ne-NP" sz="2000">
                <a:cs typeface="Kalimati" pitchFamily="2"/>
              </a:rPr>
              <a:t> नेमाटोड </a:t>
            </a:r>
            <a:r>
              <a:rPr lang="en-US" sz="2000">
                <a:cs typeface="Kalimati" pitchFamily="2"/>
              </a:rPr>
              <a:t>Heterohabtid  and Sterinima species </a:t>
            </a:r>
            <a:r>
              <a:rPr lang="ne-NP" sz="2400">
                <a:cs typeface="Kalimati" pitchFamily="2"/>
              </a:rPr>
              <a:t>पर्दछन </a:t>
            </a:r>
            <a:r>
              <a:rPr lang="ne-NP" sz="2000">
                <a:cs typeface="Kalimati" pitchFamily="2"/>
              </a:rPr>
              <a:t>।</a:t>
            </a:r>
          </a:p>
          <a:p>
            <a:endParaRPr lang="ne-NP" sz="2000">
              <a:cs typeface="Kalimati" pitchFamily="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152400" y="0"/>
            <a:ext cx="8763000" cy="646113"/>
          </a:xfrm>
          <a:prstGeom prst="rect">
            <a:avLst/>
          </a:prstGeom>
          <a:noFill/>
          <a:ln w="9525">
            <a:noFill/>
            <a:miter lim="800000"/>
            <a:headEnd/>
            <a:tailEnd/>
          </a:ln>
        </p:spPr>
        <p:txBody>
          <a:bodyPr>
            <a:spAutoFit/>
          </a:bodyPr>
          <a:lstStyle/>
          <a:p>
            <a:pPr algn="ctr" eaLnBrk="1" hangingPunct="1"/>
            <a:r>
              <a:rPr lang="en-US" sz="3600">
                <a:latin typeface="Preeti" pitchFamily="2" charset="0"/>
              </a:rPr>
              <a:t>efO{/; tyf g]df6f]8\; hGo h}ljs ljiffbLx?</a:t>
            </a:r>
            <a:endParaRPr lang="en-US">
              <a:latin typeface="Preeti" pitchFamily="2" charset="0"/>
            </a:endParaRPr>
          </a:p>
        </p:txBody>
      </p:sp>
      <p:pic>
        <p:nvPicPr>
          <p:cNvPr id="26627" name="Picture 2" descr="I:\Bio-pesticides figure\NPV infected larva.jpg"/>
          <p:cNvPicPr>
            <a:picLocks noChangeAspect="1" noChangeArrowheads="1"/>
          </p:cNvPicPr>
          <p:nvPr/>
        </p:nvPicPr>
        <p:blipFill>
          <a:blip r:embed="rId2" cstate="print"/>
          <a:srcRect/>
          <a:stretch>
            <a:fillRect/>
          </a:stretch>
        </p:blipFill>
        <p:spPr bwMode="auto">
          <a:xfrm>
            <a:off x="76200" y="685800"/>
            <a:ext cx="4419600" cy="4006850"/>
          </a:xfrm>
          <a:prstGeom prst="rect">
            <a:avLst/>
          </a:prstGeom>
          <a:noFill/>
          <a:ln w="9525">
            <a:noFill/>
            <a:miter lim="800000"/>
            <a:headEnd/>
            <a:tailEnd/>
          </a:ln>
        </p:spPr>
      </p:pic>
      <p:sp>
        <p:nvSpPr>
          <p:cNvPr id="26628" name="TextBox 5"/>
          <p:cNvSpPr txBox="1">
            <a:spLocks noChangeArrowheads="1"/>
          </p:cNvSpPr>
          <p:nvPr/>
        </p:nvSpPr>
        <p:spPr bwMode="auto">
          <a:xfrm>
            <a:off x="0" y="4800600"/>
            <a:ext cx="4724400" cy="646113"/>
          </a:xfrm>
          <a:prstGeom prst="rect">
            <a:avLst/>
          </a:prstGeom>
          <a:noFill/>
          <a:ln w="9525">
            <a:noFill/>
            <a:miter lim="800000"/>
            <a:headEnd/>
            <a:tailEnd/>
          </a:ln>
        </p:spPr>
        <p:txBody>
          <a:bodyPr>
            <a:spAutoFit/>
          </a:bodyPr>
          <a:lstStyle/>
          <a:p>
            <a:pPr eaLnBrk="1" hangingPunct="1"/>
            <a:r>
              <a:rPr lang="en-US" sz="3600">
                <a:latin typeface="Preeti" pitchFamily="2" charset="0"/>
              </a:rPr>
              <a:t>Pg= lk= le= af6 u|l;t nfef{</a:t>
            </a:r>
            <a:endParaRPr lang="en-US">
              <a:latin typeface="Preeti" pitchFamily="2" charset="0"/>
            </a:endParaRPr>
          </a:p>
        </p:txBody>
      </p:sp>
      <p:pic>
        <p:nvPicPr>
          <p:cNvPr id="26629" name="Picture 3" descr="I:\Bio-pesticides figure\npv_prod_img-250x250.jpg"/>
          <p:cNvPicPr>
            <a:picLocks noChangeAspect="1" noChangeArrowheads="1"/>
          </p:cNvPicPr>
          <p:nvPr/>
        </p:nvPicPr>
        <p:blipFill>
          <a:blip r:embed="rId3" cstate="print"/>
          <a:srcRect/>
          <a:stretch>
            <a:fillRect/>
          </a:stretch>
        </p:blipFill>
        <p:spPr bwMode="auto">
          <a:xfrm>
            <a:off x="4724400" y="685800"/>
            <a:ext cx="4267200" cy="4111625"/>
          </a:xfrm>
          <a:prstGeom prst="rect">
            <a:avLst/>
          </a:prstGeom>
          <a:noFill/>
          <a:ln w="9525">
            <a:noFill/>
            <a:miter lim="800000"/>
            <a:headEnd/>
            <a:tailEnd/>
          </a:ln>
        </p:spPr>
      </p:pic>
      <p:sp>
        <p:nvSpPr>
          <p:cNvPr id="26630" name="TextBox 7"/>
          <p:cNvSpPr txBox="1">
            <a:spLocks noChangeArrowheads="1"/>
          </p:cNvSpPr>
          <p:nvPr/>
        </p:nvSpPr>
        <p:spPr bwMode="auto">
          <a:xfrm>
            <a:off x="4419600" y="4876800"/>
            <a:ext cx="4724400" cy="646113"/>
          </a:xfrm>
          <a:prstGeom prst="rect">
            <a:avLst/>
          </a:prstGeom>
          <a:noFill/>
          <a:ln w="9525">
            <a:noFill/>
            <a:miter lim="800000"/>
            <a:headEnd/>
            <a:tailEnd/>
          </a:ln>
        </p:spPr>
        <p:txBody>
          <a:bodyPr>
            <a:spAutoFit/>
          </a:bodyPr>
          <a:lstStyle/>
          <a:p>
            <a:pPr algn="ctr" eaLnBrk="1" hangingPunct="1"/>
            <a:r>
              <a:rPr lang="en-US" sz="3600">
                <a:latin typeface="Preeti" pitchFamily="2" charset="0"/>
              </a:rPr>
              <a:t>Pg= lk= le= emf]n </a:t>
            </a:r>
            <a:endParaRPr lang="en-US">
              <a:latin typeface="Preeti" pitchFamily="2"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Bio-pesticides figure\S. feltiae from jim2.jpg"/>
          <p:cNvPicPr>
            <a:picLocks noChangeAspect="1" noChangeArrowheads="1"/>
          </p:cNvPicPr>
          <p:nvPr/>
        </p:nvPicPr>
        <p:blipFill>
          <a:blip r:embed="rId2" cstate="print"/>
          <a:srcRect/>
          <a:stretch>
            <a:fillRect/>
          </a:stretch>
        </p:blipFill>
        <p:spPr bwMode="auto">
          <a:xfrm>
            <a:off x="0" y="0"/>
            <a:ext cx="3352800" cy="5427663"/>
          </a:xfrm>
          <a:prstGeom prst="rect">
            <a:avLst/>
          </a:prstGeom>
          <a:noFill/>
          <a:ln w="9525">
            <a:noFill/>
            <a:miter lim="800000"/>
            <a:headEnd/>
            <a:tailEnd/>
          </a:ln>
        </p:spPr>
      </p:pic>
      <p:sp>
        <p:nvSpPr>
          <p:cNvPr id="27651" name="TextBox 4"/>
          <p:cNvSpPr txBox="1">
            <a:spLocks noChangeArrowheads="1"/>
          </p:cNvSpPr>
          <p:nvPr/>
        </p:nvSpPr>
        <p:spPr bwMode="auto">
          <a:xfrm>
            <a:off x="0" y="5486400"/>
            <a:ext cx="3276600" cy="584200"/>
          </a:xfrm>
          <a:prstGeom prst="rect">
            <a:avLst/>
          </a:prstGeom>
          <a:noFill/>
          <a:ln w="9525">
            <a:noFill/>
            <a:miter lim="800000"/>
            <a:headEnd/>
            <a:tailEnd/>
          </a:ln>
        </p:spPr>
        <p:txBody>
          <a:bodyPr>
            <a:spAutoFit/>
          </a:bodyPr>
          <a:lstStyle/>
          <a:p>
            <a:pPr algn="ctr" eaLnBrk="1" hangingPunct="1"/>
            <a:r>
              <a:rPr lang="en-US" sz="3200">
                <a:latin typeface="Preeti" pitchFamily="2" charset="0"/>
              </a:rPr>
              <a:t>:6fO{g/g]df g]df6f]8</a:t>
            </a:r>
            <a:endParaRPr lang="en-US">
              <a:latin typeface="Preeti" pitchFamily="2" charset="0"/>
            </a:endParaRPr>
          </a:p>
        </p:txBody>
      </p:sp>
      <p:pic>
        <p:nvPicPr>
          <p:cNvPr id="27652" name="Picture 3" descr="I:\Bio-pesticides figure\sterneima.jpg"/>
          <p:cNvPicPr>
            <a:picLocks noChangeAspect="1" noChangeArrowheads="1"/>
          </p:cNvPicPr>
          <p:nvPr/>
        </p:nvPicPr>
        <p:blipFill>
          <a:blip r:embed="rId3" cstate="print"/>
          <a:srcRect/>
          <a:stretch>
            <a:fillRect/>
          </a:stretch>
        </p:blipFill>
        <p:spPr bwMode="auto">
          <a:xfrm>
            <a:off x="3481388" y="1295400"/>
            <a:ext cx="5207000" cy="3352800"/>
          </a:xfrm>
          <a:prstGeom prst="rect">
            <a:avLst/>
          </a:prstGeom>
          <a:noFill/>
          <a:ln w="9525">
            <a:noFill/>
            <a:miter lim="800000"/>
            <a:headEnd/>
            <a:tailEnd/>
          </a:ln>
        </p:spPr>
      </p:pic>
      <p:sp>
        <p:nvSpPr>
          <p:cNvPr id="27653" name="TextBox 6"/>
          <p:cNvSpPr txBox="1">
            <a:spLocks noChangeArrowheads="1"/>
          </p:cNvSpPr>
          <p:nvPr/>
        </p:nvSpPr>
        <p:spPr bwMode="auto">
          <a:xfrm>
            <a:off x="3810000" y="4724400"/>
            <a:ext cx="4648200" cy="584200"/>
          </a:xfrm>
          <a:prstGeom prst="rect">
            <a:avLst/>
          </a:prstGeom>
          <a:noFill/>
          <a:ln w="9525">
            <a:noFill/>
            <a:miter lim="800000"/>
            <a:headEnd/>
            <a:tailEnd/>
          </a:ln>
        </p:spPr>
        <p:txBody>
          <a:bodyPr>
            <a:spAutoFit/>
          </a:bodyPr>
          <a:lstStyle/>
          <a:p>
            <a:pPr algn="ctr" eaLnBrk="1" hangingPunct="1"/>
            <a:r>
              <a:rPr lang="en-US" sz="3200">
                <a:latin typeface="Preeti" pitchFamily="2" charset="0"/>
              </a:rPr>
              <a:t>:6fO{g/g]df g]df6f]8sf] em'08</a:t>
            </a:r>
            <a:endParaRPr lang="en-US">
              <a:latin typeface="Preeti" pitchFamily="2"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001000" cy="1143000"/>
          </a:xfrm>
        </p:spPr>
        <p:txBody>
          <a:bodyPr>
            <a:normAutofit/>
          </a:bodyPr>
          <a:lstStyle/>
          <a:p>
            <a:r>
              <a:rPr lang="ne-NP" sz="2800" u="sng" dirty="0" smtClean="0">
                <a:solidFill>
                  <a:srgbClr val="FF0000"/>
                </a:solidFill>
              </a:rPr>
              <a:t>जीवनाशक विषादी उत्पादन तथा सश्‍लेषण</a:t>
            </a:r>
            <a:r>
              <a:rPr lang="ne-NP" sz="2800" dirty="0" smtClean="0">
                <a:solidFill>
                  <a:srgbClr val="FF0000"/>
                </a:solidFill>
              </a:rPr>
              <a:t> </a:t>
            </a:r>
            <a:r>
              <a:rPr lang="en-US" sz="2800" dirty="0" smtClean="0">
                <a:solidFill>
                  <a:srgbClr val="FF0000"/>
                </a:solidFill>
                <a:cs typeface="Kalimati" pitchFamily="2"/>
              </a:rPr>
              <a:t>(</a:t>
            </a:r>
            <a:r>
              <a:rPr lang="ne-NP" sz="2800" dirty="0" smtClean="0">
                <a:solidFill>
                  <a:srgbClr val="FF0000"/>
                </a:solidFill>
                <a:cs typeface="Kalimati" pitchFamily="2"/>
              </a:rPr>
              <a:t>दफा २१</a:t>
            </a:r>
            <a:r>
              <a:rPr lang="en-US" sz="2800" dirty="0" smtClean="0">
                <a:solidFill>
                  <a:srgbClr val="FF0000"/>
                </a:solidFill>
                <a:cs typeface="Kalimati" pitchFamily="2"/>
              </a:rPr>
              <a:t>)</a:t>
            </a:r>
            <a:endParaRPr lang="en-US" sz="2800" dirty="0">
              <a:solidFill>
                <a:srgbClr val="FF0000"/>
              </a:solidFill>
            </a:endParaRPr>
          </a:p>
        </p:txBody>
      </p:sp>
      <p:sp>
        <p:nvSpPr>
          <p:cNvPr id="3" name="Content Placeholder 2"/>
          <p:cNvSpPr>
            <a:spLocks noGrp="1"/>
          </p:cNvSpPr>
          <p:nvPr>
            <p:ph sz="quarter" idx="1"/>
          </p:nvPr>
        </p:nvSpPr>
        <p:spPr>
          <a:xfrm>
            <a:off x="381000" y="1447800"/>
            <a:ext cx="8534400" cy="5029200"/>
          </a:xfrm>
        </p:spPr>
        <p:txBody>
          <a:bodyPr/>
          <a:lstStyle/>
          <a:p>
            <a:pPr lvl="0"/>
            <a:r>
              <a:rPr lang="ne-NP" dirty="0" smtClean="0"/>
              <a:t>(१) जीवनाशक विषादीको उत्पादन तथा संश्‍लेषण गर्दा वातावरणमैत्री हुने गरी गर्नु पर्नेछ ।</a:t>
            </a:r>
            <a:endParaRPr lang="en-US" dirty="0" smtClean="0"/>
          </a:p>
          <a:p>
            <a:r>
              <a:rPr lang="ne-NP" dirty="0" smtClean="0"/>
              <a:t>(२) विषादीको उत्पादन तथा संश्‍लेषण सम्बन्धी व्यवस्था तोकिए बमोजिम हुनेछ ।</a:t>
            </a:r>
          </a:p>
          <a:p>
            <a:endParaRPr lang="ne-NP" dirty="0" smtClean="0"/>
          </a:p>
          <a:p>
            <a:pPr>
              <a:buNone/>
            </a:pPr>
            <a:r>
              <a:rPr lang="ne-NP" u="sng" dirty="0" smtClean="0">
                <a:solidFill>
                  <a:srgbClr val="FF0000"/>
                </a:solidFill>
              </a:rPr>
              <a:t>जीवनाशक विषादीको प्रयोगमा प्रतिबन्ध लगाउने</a:t>
            </a:r>
            <a:r>
              <a:rPr lang="en-US" sz="2400" dirty="0" smtClean="0">
                <a:solidFill>
                  <a:srgbClr val="FF0000"/>
                </a:solidFill>
                <a:cs typeface="Kalimati" pitchFamily="2"/>
              </a:rPr>
              <a:t>(</a:t>
            </a:r>
            <a:r>
              <a:rPr lang="ne-NP" sz="2400" dirty="0" smtClean="0">
                <a:solidFill>
                  <a:srgbClr val="FF0000"/>
                </a:solidFill>
                <a:cs typeface="Kalimati" pitchFamily="2"/>
              </a:rPr>
              <a:t>दफा २२</a:t>
            </a:r>
            <a:r>
              <a:rPr lang="en-US" sz="2400" dirty="0" smtClean="0">
                <a:solidFill>
                  <a:srgbClr val="FF0000"/>
                </a:solidFill>
                <a:cs typeface="Kalimati" pitchFamily="2"/>
              </a:rPr>
              <a:t>)</a:t>
            </a:r>
            <a:endParaRPr lang="en-US" dirty="0" smtClean="0">
              <a:solidFill>
                <a:srgbClr val="FF0000"/>
              </a:solidFill>
            </a:endParaRPr>
          </a:p>
          <a:p>
            <a:r>
              <a:rPr lang="ne-NP" dirty="0" smtClean="0"/>
              <a:t>प्रतिबन्ध लगाउने विषादीको</a:t>
            </a:r>
            <a:endParaRPr lang="en-US" dirty="0" smtClean="0"/>
          </a:p>
          <a:p>
            <a:pPr>
              <a:buNone/>
            </a:pPr>
            <a:r>
              <a:rPr lang="ne-NP" dirty="0" smtClean="0"/>
              <a:t> सूचना नेपाल राजपत्रमा प्रकाशन गर्ने</a:t>
            </a:r>
          </a:p>
          <a:p>
            <a:r>
              <a:rPr lang="ne-NP" dirty="0" smtClean="0"/>
              <a:t>हाल १५ वटा प्रकाशन भैसकेका र </a:t>
            </a:r>
            <a:endParaRPr lang="en-US" dirty="0" smtClean="0"/>
          </a:p>
          <a:p>
            <a:pPr>
              <a:buNone/>
            </a:pPr>
            <a:r>
              <a:rPr lang="en-US" dirty="0" smtClean="0"/>
              <a:t>   </a:t>
            </a:r>
            <a:r>
              <a:rPr lang="ne-NP" dirty="0" smtClean="0"/>
              <a:t>६ वटा हुने क्रममा रहेका</a:t>
            </a:r>
            <a:endParaRPr lang="en-US" dirty="0"/>
          </a:p>
        </p:txBody>
      </p:sp>
      <p:pic>
        <p:nvPicPr>
          <p:cNvPr id="4" name="Picture 2" descr="Govn.of Nepal"/>
          <p:cNvPicPr>
            <a:picLocks noChangeAspect="1" noChangeArrowheads="1"/>
          </p:cNvPicPr>
          <p:nvPr/>
        </p:nvPicPr>
        <p:blipFill>
          <a:blip r:embed="rId2" cstate="print"/>
          <a:srcRect/>
          <a:stretch>
            <a:fillRect/>
          </a:stretch>
        </p:blipFill>
        <p:spPr bwMode="auto">
          <a:xfrm>
            <a:off x="0" y="0"/>
            <a:ext cx="1143000" cy="9906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1143000"/>
          </a:xfrm>
        </p:spPr>
        <p:txBody>
          <a:bodyPr>
            <a:normAutofit fontScale="90000"/>
          </a:bodyPr>
          <a:lstStyle/>
          <a:p>
            <a:r>
              <a:rPr lang="ne-NP" dirty="0" smtClean="0">
                <a:solidFill>
                  <a:srgbClr val="FF0000"/>
                </a:solidFill>
              </a:rPr>
              <a:t>पत्र्जिकृत र प्रतिवन्धित विषादीको सूची</a:t>
            </a:r>
            <a:endParaRPr lang="en-US" dirty="0">
              <a:solidFill>
                <a:srgbClr val="FF0000"/>
              </a:solidFill>
            </a:endParaRPr>
          </a:p>
        </p:txBody>
      </p:sp>
      <p:pic>
        <p:nvPicPr>
          <p:cNvPr id="4" name="Picture 2" descr="E:\Import  &amp; Consuption data.jpg"/>
          <p:cNvPicPr>
            <a:picLocks noChangeAspect="1" noChangeArrowheads="1"/>
          </p:cNvPicPr>
          <p:nvPr/>
        </p:nvPicPr>
        <p:blipFill>
          <a:blip r:embed="rId2" cstate="print"/>
          <a:srcRect/>
          <a:stretch>
            <a:fillRect/>
          </a:stretch>
        </p:blipFill>
        <p:spPr bwMode="auto">
          <a:xfrm>
            <a:off x="3581400" y="1600200"/>
            <a:ext cx="5105400" cy="4641273"/>
          </a:xfrm>
          <a:prstGeom prst="rect">
            <a:avLst/>
          </a:prstGeom>
          <a:noFill/>
        </p:spPr>
      </p:pic>
      <p:pic>
        <p:nvPicPr>
          <p:cNvPr id="5" name="Picture 4" descr="Govn.of Nepal"/>
          <p:cNvPicPr>
            <a:picLocks noChangeAspect="1" noChangeArrowheads="1"/>
          </p:cNvPicPr>
          <p:nvPr/>
        </p:nvPicPr>
        <p:blipFill>
          <a:blip r:embed="rId3" cstate="print"/>
          <a:srcRect/>
          <a:stretch>
            <a:fillRect/>
          </a:stretch>
        </p:blipFill>
        <p:spPr bwMode="auto">
          <a:xfrm>
            <a:off x="0" y="1219200"/>
            <a:ext cx="1230312" cy="10668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162800" cy="1143000"/>
          </a:xfrm>
        </p:spPr>
        <p:txBody>
          <a:bodyPr>
            <a:normAutofit/>
          </a:bodyPr>
          <a:lstStyle/>
          <a:p>
            <a:r>
              <a:rPr lang="ne-NP" sz="2800" dirty="0" smtClean="0">
                <a:solidFill>
                  <a:srgbClr val="FF0000"/>
                </a:solidFill>
                <a:cs typeface="Kalimati" pitchFamily="2"/>
              </a:rPr>
              <a:t>पञ्जिकरण नगरिएका तथा प्रतिबन्धित जीवनाशक विषादीको प्रचार प्रसार गर्न नहुने</a:t>
            </a:r>
            <a:r>
              <a:rPr lang="ne-NP" sz="2800" b="1" dirty="0" smtClean="0">
                <a:solidFill>
                  <a:srgbClr val="FF0000"/>
                </a:solidFill>
                <a:cs typeface="Kalimati" pitchFamily="2"/>
              </a:rPr>
              <a:t> </a:t>
            </a:r>
            <a:r>
              <a:rPr lang="en-US" sz="2800" b="1" dirty="0" smtClean="0">
                <a:solidFill>
                  <a:srgbClr val="FF0000"/>
                </a:solidFill>
                <a:cs typeface="Kalimati" pitchFamily="2"/>
              </a:rPr>
              <a:t>(</a:t>
            </a:r>
            <a:r>
              <a:rPr lang="ne-NP" sz="2800" b="1" dirty="0" smtClean="0">
                <a:solidFill>
                  <a:srgbClr val="FF0000"/>
                </a:solidFill>
                <a:cs typeface="Kalimati" pitchFamily="2"/>
              </a:rPr>
              <a:t>दफा २८</a:t>
            </a:r>
            <a:r>
              <a:rPr lang="en-US" sz="2800" b="1" dirty="0" smtClean="0">
                <a:solidFill>
                  <a:srgbClr val="FF0000"/>
                </a:solidFill>
                <a:cs typeface="Kalimati" pitchFamily="2"/>
              </a:rPr>
              <a:t>)</a:t>
            </a:r>
            <a:endParaRPr lang="en-US" sz="2800" dirty="0">
              <a:solidFill>
                <a:srgbClr val="FF0000"/>
              </a:solidFill>
              <a:cs typeface="Kalimati" pitchFamily="2"/>
            </a:endParaRPr>
          </a:p>
        </p:txBody>
      </p:sp>
      <p:sp>
        <p:nvSpPr>
          <p:cNvPr id="3" name="Content Placeholder 2"/>
          <p:cNvSpPr>
            <a:spLocks noGrp="1"/>
          </p:cNvSpPr>
          <p:nvPr>
            <p:ph sz="quarter" idx="1"/>
          </p:nvPr>
        </p:nvSpPr>
        <p:spPr>
          <a:xfrm>
            <a:off x="228600" y="1447800"/>
            <a:ext cx="8686800" cy="5105400"/>
          </a:xfrm>
        </p:spPr>
        <p:txBody>
          <a:bodyPr/>
          <a:lstStyle/>
          <a:p>
            <a:pPr lvl="0"/>
            <a:r>
              <a:rPr lang="ne-NP" dirty="0" smtClean="0">
                <a:cs typeface="Kalimati" pitchFamily="2"/>
              </a:rPr>
              <a:t>कुनै व्यक्ति, संस्था वा निकायले पञ्जीकरण नगरिएको तथा प्रतिबन्धित जीवनाशक विषादीका बारेमा झूट्ठा विवरण उल्लेख गर्न तथा कुनै अर्को जीवनाशक विषादीसँग भ्रम पर्ने तथा झुक्याउने नियतले प्रचार प्रसार गर्नु हुँदैन ।</a:t>
            </a:r>
            <a:endParaRPr lang="en-US" dirty="0" smtClean="0">
              <a:cs typeface="Kalimati" pitchFamily="2"/>
            </a:endParaRPr>
          </a:p>
          <a:p>
            <a:endParaRPr lang="en-US" dirty="0"/>
          </a:p>
        </p:txBody>
      </p:sp>
      <p:pic>
        <p:nvPicPr>
          <p:cNvPr id="4" name="Picture 2" descr="Govn.of Nepal"/>
          <p:cNvPicPr>
            <a:picLocks noChangeAspect="1" noChangeArrowheads="1"/>
          </p:cNvPicPr>
          <p:nvPr/>
        </p:nvPicPr>
        <p:blipFill>
          <a:blip r:embed="rId2" cstate="print"/>
          <a:srcRect/>
          <a:stretch>
            <a:fillRect/>
          </a:stretch>
        </p:blipFill>
        <p:spPr bwMode="auto">
          <a:xfrm>
            <a:off x="0" y="0"/>
            <a:ext cx="1143000" cy="9906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47800" y="76200"/>
            <a:ext cx="7162800" cy="457200"/>
          </a:xfrm>
          <a:solidFill>
            <a:srgbClr val="FFFF00"/>
          </a:solidFill>
        </p:spPr>
        <p:txBody>
          <a:bodyPr>
            <a:normAutofit fontScale="90000"/>
          </a:bodyPr>
          <a:lstStyle/>
          <a:p>
            <a:pPr eaLnBrk="1" hangingPunct="1">
              <a:defRPr/>
            </a:pPr>
            <a:r>
              <a:rPr lang="ne-NP" sz="2600" dirty="0" smtClean="0">
                <a:solidFill>
                  <a:srgbClr val="FF0000"/>
                </a:solidFill>
                <a:cs typeface="Kalimati" pitchFamily="2"/>
              </a:rPr>
              <a:t>नेपालमा  प्रतिबन्धित भएका र हुने क्रममा रहेका विषादीहरु</a:t>
            </a:r>
            <a:endParaRPr lang="en-US" sz="2600" dirty="0" smtClean="0">
              <a:solidFill>
                <a:srgbClr val="FF0000"/>
              </a:solidFill>
              <a:cs typeface="Kalimati" pitchFamily="2"/>
            </a:endParaRPr>
          </a:p>
        </p:txBody>
      </p:sp>
      <p:sp>
        <p:nvSpPr>
          <p:cNvPr id="14339" name="Rectangle 3"/>
          <p:cNvSpPr>
            <a:spLocks noGrp="1" noChangeArrowheads="1"/>
          </p:cNvSpPr>
          <p:nvPr>
            <p:ph sz="half" idx="1"/>
          </p:nvPr>
        </p:nvSpPr>
        <p:spPr>
          <a:xfrm>
            <a:off x="76200" y="685800"/>
            <a:ext cx="4267200" cy="3886200"/>
          </a:xfrm>
          <a:solidFill>
            <a:schemeClr val="accent4">
              <a:lumMod val="20000"/>
              <a:lumOff val="80000"/>
            </a:schemeClr>
          </a:solidFill>
        </p:spPr>
        <p:txBody>
          <a:bodyPr>
            <a:normAutofit fontScale="55000" lnSpcReduction="20000"/>
          </a:bodyPr>
          <a:lstStyle/>
          <a:p>
            <a:pPr marL="533400" indent="-533400" eaLnBrk="1" hangingPunct="1">
              <a:buFontTx/>
              <a:buNone/>
              <a:defRPr/>
            </a:pPr>
            <a:r>
              <a:rPr lang="en-US" dirty="0" smtClean="0">
                <a:solidFill>
                  <a:srgbClr val="339966"/>
                </a:solidFill>
              </a:rPr>
              <a:t> </a:t>
            </a:r>
            <a:r>
              <a:rPr lang="ne-NP" sz="1900" b="1" dirty="0" smtClean="0">
                <a:solidFill>
                  <a:srgbClr val="FF0000"/>
                </a:solidFill>
                <a:cs typeface="Kalimati" pitchFamily="2"/>
              </a:rPr>
              <a:t>क्र</a:t>
            </a:r>
            <a:r>
              <a:rPr lang="en-US" sz="1900" b="1" dirty="0" smtClean="0">
                <a:solidFill>
                  <a:srgbClr val="FF0000"/>
                </a:solidFill>
                <a:cs typeface="Kalimati" pitchFamily="2"/>
              </a:rPr>
              <a:t>.</a:t>
            </a:r>
            <a:r>
              <a:rPr lang="ne-NP" sz="1900" b="1" dirty="0" smtClean="0">
                <a:solidFill>
                  <a:srgbClr val="FF0000"/>
                </a:solidFill>
                <a:cs typeface="Kalimati" pitchFamily="2"/>
              </a:rPr>
              <a:t>स</a:t>
            </a:r>
            <a:r>
              <a:rPr lang="en-US" sz="1900" b="1" dirty="0" smtClean="0">
                <a:solidFill>
                  <a:srgbClr val="FF0000"/>
                </a:solidFill>
                <a:cs typeface="Kalimati" pitchFamily="2"/>
              </a:rPr>
              <a:t>.     </a:t>
            </a:r>
            <a:r>
              <a:rPr lang="ne-NP" sz="1900" b="1" dirty="0" smtClean="0">
                <a:solidFill>
                  <a:srgbClr val="FF0000"/>
                </a:solidFill>
                <a:cs typeface="Kalimati" pitchFamily="2"/>
              </a:rPr>
              <a:t>  विषादीको नाम</a:t>
            </a:r>
            <a:r>
              <a:rPr lang="en-US" sz="1900" b="1" dirty="0" smtClean="0">
                <a:solidFill>
                  <a:srgbClr val="FF0000"/>
                </a:solidFill>
                <a:cs typeface="Kalimati" pitchFamily="2"/>
              </a:rPr>
              <a:t>	</a:t>
            </a:r>
            <a:r>
              <a:rPr lang="ne-NP" sz="1900" b="1" dirty="0" smtClean="0">
                <a:solidFill>
                  <a:srgbClr val="FF0000"/>
                </a:solidFill>
                <a:cs typeface="Kalimati" pitchFamily="2"/>
              </a:rPr>
              <a:t>         प्रतिबन्धित वर्ष</a:t>
            </a:r>
            <a:endParaRPr lang="en-US" sz="2200" b="1" dirty="0" smtClean="0">
              <a:solidFill>
                <a:srgbClr val="FF0000"/>
              </a:solidFill>
              <a:cs typeface="Kalimati" pitchFamily="2"/>
            </a:endParaRPr>
          </a:p>
          <a:p>
            <a:pPr marL="533400" indent="-533400" eaLnBrk="1" hangingPunct="1">
              <a:buFont typeface="Arial" pitchFamily="34" charset="0"/>
              <a:buNone/>
              <a:defRPr/>
            </a:pPr>
            <a:r>
              <a:rPr lang="ne-NP" sz="2200" dirty="0" smtClean="0">
                <a:cs typeface="Kalimati" pitchFamily="2"/>
              </a:rPr>
              <a:t>१</a:t>
            </a:r>
            <a:r>
              <a:rPr lang="en-US" sz="2200" dirty="0" smtClean="0">
                <a:cs typeface="Kalimati" pitchFamily="2"/>
              </a:rPr>
              <a:t>. </a:t>
            </a:r>
            <a:r>
              <a:rPr lang="ne-NP" sz="2200" dirty="0" smtClean="0">
                <a:cs typeface="Kalimati" pitchFamily="2"/>
              </a:rPr>
              <a:t> </a:t>
            </a:r>
            <a:r>
              <a:rPr lang="ne-NP" sz="1900" dirty="0" smtClean="0">
                <a:cs typeface="Kalimati" pitchFamily="2"/>
              </a:rPr>
              <a:t>क्र्लोरोडेन</a:t>
            </a:r>
            <a:r>
              <a:rPr lang="en-US" sz="1900" dirty="0" smtClean="0">
                <a:cs typeface="Kalimati" pitchFamily="2"/>
              </a:rPr>
              <a:t>(Chlordane)             </a:t>
            </a:r>
            <a:r>
              <a:rPr lang="ne-NP" sz="1900" dirty="0" smtClean="0">
                <a:cs typeface="Kalimati" pitchFamily="2"/>
              </a:rPr>
              <a:t>                २००१</a:t>
            </a:r>
            <a:endParaRPr lang="en-US" sz="1900" dirty="0" smtClean="0">
              <a:cs typeface="Kalimati" pitchFamily="2"/>
            </a:endParaRPr>
          </a:p>
          <a:p>
            <a:pPr marL="533400" indent="-533400">
              <a:buFont typeface="Arial" pitchFamily="34" charset="0"/>
              <a:buNone/>
              <a:defRPr/>
            </a:pPr>
            <a:r>
              <a:rPr lang="ne-NP" sz="2200" dirty="0" smtClean="0"/>
              <a:t>२</a:t>
            </a:r>
            <a:r>
              <a:rPr lang="en-US" sz="2200" dirty="0" smtClean="0"/>
              <a:t>.  </a:t>
            </a:r>
            <a:r>
              <a:rPr lang="ne-NP" sz="2200" dirty="0" smtClean="0"/>
              <a:t> </a:t>
            </a:r>
            <a:r>
              <a:rPr lang="ne-NP" sz="1900" dirty="0" smtClean="0">
                <a:cs typeface="Kalimati" pitchFamily="2"/>
              </a:rPr>
              <a:t>डाइअल्ड्रिन</a:t>
            </a:r>
            <a:r>
              <a:rPr lang="en-US" sz="1900" dirty="0" smtClean="0">
                <a:cs typeface="Kalimati" pitchFamily="2"/>
              </a:rPr>
              <a:t> (</a:t>
            </a:r>
            <a:r>
              <a:rPr lang="en-US" sz="1900" dirty="0" err="1" smtClean="0">
                <a:cs typeface="Kalimati" pitchFamily="2"/>
              </a:rPr>
              <a:t>Dieldrin</a:t>
            </a:r>
            <a:r>
              <a:rPr lang="en-US" sz="1900" dirty="0" smtClean="0">
                <a:cs typeface="Kalimati" pitchFamily="2"/>
              </a:rPr>
              <a:t>)	     </a:t>
            </a:r>
            <a:r>
              <a:rPr lang="ne-NP" sz="1900" dirty="0" smtClean="0">
                <a:cs typeface="Kalimati" pitchFamily="2"/>
              </a:rPr>
              <a:t> </a:t>
            </a:r>
            <a:r>
              <a:rPr lang="en-US" sz="1900" dirty="0" smtClean="0">
                <a:cs typeface="Kalimati" pitchFamily="2"/>
              </a:rPr>
              <a:t> </a:t>
            </a:r>
            <a:r>
              <a:rPr lang="ne-NP" sz="1900" dirty="0" smtClean="0">
                <a:cs typeface="Kalimati" pitchFamily="2"/>
              </a:rPr>
              <a:t>          २००१</a:t>
            </a:r>
            <a:endParaRPr lang="en-US" sz="1900" dirty="0" smtClean="0">
              <a:cs typeface="Kalimati" pitchFamily="2"/>
            </a:endParaRPr>
          </a:p>
          <a:p>
            <a:pPr marL="533400" indent="-533400">
              <a:buFont typeface="Arial" pitchFamily="34" charset="0"/>
              <a:buNone/>
              <a:defRPr/>
            </a:pPr>
            <a:r>
              <a:rPr lang="ne-NP" sz="1900" dirty="0" smtClean="0">
                <a:cs typeface="Kalimati" pitchFamily="2"/>
              </a:rPr>
              <a:t>३</a:t>
            </a:r>
            <a:r>
              <a:rPr lang="en-US" sz="1900" dirty="0" smtClean="0">
                <a:cs typeface="Kalimati" pitchFamily="2"/>
              </a:rPr>
              <a:t>. </a:t>
            </a:r>
            <a:r>
              <a:rPr lang="ne-NP" sz="1900" dirty="0" smtClean="0">
                <a:cs typeface="Kalimati" pitchFamily="2"/>
              </a:rPr>
              <a:t> अल्ड्रिन</a:t>
            </a:r>
            <a:r>
              <a:rPr lang="en-US" sz="1900" dirty="0" smtClean="0">
                <a:cs typeface="Kalimati" pitchFamily="2"/>
              </a:rPr>
              <a:t> (</a:t>
            </a:r>
            <a:r>
              <a:rPr lang="en-US" sz="1900" dirty="0" err="1" smtClean="0">
                <a:cs typeface="Kalimati" pitchFamily="2"/>
              </a:rPr>
              <a:t>Aldrin</a:t>
            </a:r>
            <a:r>
              <a:rPr lang="en-US" sz="1900" dirty="0" smtClean="0">
                <a:cs typeface="Kalimati" pitchFamily="2"/>
              </a:rPr>
              <a:t>)	      </a:t>
            </a:r>
            <a:r>
              <a:rPr lang="ne-NP" sz="1900" dirty="0" smtClean="0">
                <a:cs typeface="Kalimati" pitchFamily="2"/>
              </a:rPr>
              <a:t>	   २००१</a:t>
            </a:r>
            <a:endParaRPr lang="en-US" sz="1900" dirty="0" smtClean="0">
              <a:cs typeface="Kalimati" pitchFamily="2"/>
            </a:endParaRPr>
          </a:p>
          <a:p>
            <a:pPr marL="533400" indent="-533400">
              <a:buFont typeface="Arial" pitchFamily="34" charset="0"/>
              <a:buNone/>
              <a:defRPr/>
            </a:pPr>
            <a:r>
              <a:rPr lang="ne-NP" sz="1900" dirty="0" smtClean="0">
                <a:cs typeface="Kalimati" pitchFamily="2"/>
              </a:rPr>
              <a:t>४</a:t>
            </a:r>
            <a:r>
              <a:rPr lang="en-US" sz="1900" dirty="0" smtClean="0">
                <a:cs typeface="Kalimati" pitchFamily="2"/>
              </a:rPr>
              <a:t>.</a:t>
            </a:r>
            <a:r>
              <a:rPr lang="ne-NP" sz="1900" dirty="0" smtClean="0">
                <a:cs typeface="Kalimati" pitchFamily="2"/>
              </a:rPr>
              <a:t> </a:t>
            </a:r>
            <a:r>
              <a:rPr lang="en-US" sz="1900" dirty="0" smtClean="0">
                <a:cs typeface="Kalimati" pitchFamily="2"/>
              </a:rPr>
              <a:t> </a:t>
            </a:r>
            <a:r>
              <a:rPr lang="ne-NP" sz="1900" dirty="0" smtClean="0">
                <a:cs typeface="Kalimati" pitchFamily="2"/>
              </a:rPr>
              <a:t>मिरेक्स</a:t>
            </a:r>
            <a:r>
              <a:rPr lang="en-US" sz="1900" dirty="0" smtClean="0">
                <a:cs typeface="Kalimati" pitchFamily="2"/>
              </a:rPr>
              <a:t>(</a:t>
            </a:r>
            <a:r>
              <a:rPr lang="en-US" sz="1900" dirty="0" err="1" smtClean="0">
                <a:cs typeface="Kalimati" pitchFamily="2"/>
              </a:rPr>
              <a:t>Mirex</a:t>
            </a:r>
            <a:r>
              <a:rPr lang="en-US" sz="1900" dirty="0" smtClean="0">
                <a:cs typeface="Kalimati" pitchFamily="2"/>
              </a:rPr>
              <a:t>)	</a:t>
            </a:r>
            <a:r>
              <a:rPr lang="ne-NP" sz="1900" dirty="0" smtClean="0">
                <a:cs typeface="Kalimati" pitchFamily="2"/>
              </a:rPr>
              <a:t> </a:t>
            </a:r>
            <a:r>
              <a:rPr lang="en-US" sz="1900" dirty="0" smtClean="0">
                <a:cs typeface="Kalimati" pitchFamily="2"/>
              </a:rPr>
              <a:t>    </a:t>
            </a:r>
            <a:r>
              <a:rPr lang="ne-NP" sz="1900" dirty="0" smtClean="0">
                <a:cs typeface="Kalimati" pitchFamily="2"/>
              </a:rPr>
              <a:t>           २००१ </a:t>
            </a:r>
            <a:endParaRPr lang="en-US" sz="1900" dirty="0" smtClean="0">
              <a:cs typeface="Kalimati" pitchFamily="2"/>
            </a:endParaRPr>
          </a:p>
          <a:p>
            <a:pPr marL="533400" indent="-533400">
              <a:buFont typeface="Arial" pitchFamily="34" charset="0"/>
              <a:buNone/>
              <a:defRPr/>
            </a:pPr>
            <a:r>
              <a:rPr lang="ne-NP" sz="1900" dirty="0" smtClean="0">
                <a:cs typeface="Kalimati" pitchFamily="2"/>
              </a:rPr>
              <a:t>५</a:t>
            </a:r>
            <a:r>
              <a:rPr lang="en-US" sz="1900" dirty="0" smtClean="0">
                <a:cs typeface="Kalimati" pitchFamily="2"/>
              </a:rPr>
              <a:t> . </a:t>
            </a:r>
            <a:r>
              <a:rPr lang="ne-NP" sz="1900" dirty="0" smtClean="0">
                <a:cs typeface="Kalimati" pitchFamily="2"/>
              </a:rPr>
              <a:t>लिन्डेन</a:t>
            </a:r>
            <a:r>
              <a:rPr lang="en-US" sz="1900" dirty="0" smtClean="0">
                <a:cs typeface="Kalimati" pitchFamily="2"/>
              </a:rPr>
              <a:t>(</a:t>
            </a:r>
            <a:r>
              <a:rPr lang="en-US" sz="1900" dirty="0" err="1" smtClean="0">
                <a:cs typeface="Kalimati" pitchFamily="2"/>
              </a:rPr>
              <a:t>Lindane</a:t>
            </a:r>
            <a:r>
              <a:rPr lang="en-US" sz="1900" dirty="0" smtClean="0"/>
              <a:t>)	</a:t>
            </a:r>
            <a:r>
              <a:rPr lang="ne-NP" sz="1900" dirty="0" smtClean="0">
                <a:cs typeface="Kalimati" pitchFamily="2"/>
              </a:rPr>
              <a:t> </a:t>
            </a:r>
            <a:r>
              <a:rPr lang="en-US" sz="1900" dirty="0" smtClean="0">
                <a:cs typeface="Kalimati" pitchFamily="2"/>
              </a:rPr>
              <a:t>    </a:t>
            </a:r>
            <a:r>
              <a:rPr lang="ne-NP" sz="1900" dirty="0" smtClean="0">
                <a:cs typeface="Kalimati" pitchFamily="2"/>
              </a:rPr>
              <a:t>           २००१ </a:t>
            </a:r>
            <a:endParaRPr lang="en-US" sz="1900" dirty="0" smtClean="0"/>
          </a:p>
          <a:p>
            <a:pPr marL="533400" indent="-533400">
              <a:buFont typeface="Arial" pitchFamily="34" charset="0"/>
              <a:buNone/>
              <a:defRPr/>
            </a:pPr>
            <a:r>
              <a:rPr lang="ne-NP" sz="2200" dirty="0" smtClean="0"/>
              <a:t>६</a:t>
            </a:r>
            <a:r>
              <a:rPr lang="en-US" sz="2200" dirty="0" smtClean="0"/>
              <a:t>.</a:t>
            </a:r>
            <a:r>
              <a:rPr lang="ne-NP" sz="2200" dirty="0" smtClean="0"/>
              <a:t> </a:t>
            </a:r>
            <a:r>
              <a:rPr lang="ne-NP" sz="1900" dirty="0" smtClean="0">
                <a:cs typeface="Kalimati" pitchFamily="2"/>
              </a:rPr>
              <a:t>फस्फामाइडिन</a:t>
            </a:r>
            <a:r>
              <a:rPr lang="en-US" sz="2200" dirty="0" smtClean="0"/>
              <a:t> </a:t>
            </a:r>
            <a:r>
              <a:rPr lang="en-US" sz="1900" dirty="0" smtClean="0"/>
              <a:t>(</a:t>
            </a:r>
            <a:r>
              <a:rPr lang="en-US" sz="1900" dirty="0" err="1" smtClean="0"/>
              <a:t>Phosphamidon</a:t>
            </a:r>
            <a:r>
              <a:rPr lang="en-US" sz="2200" dirty="0" smtClean="0"/>
              <a:t>)  </a:t>
            </a:r>
            <a:r>
              <a:rPr lang="en-US" sz="2400" dirty="0" smtClean="0">
                <a:cs typeface="Kalimati" pitchFamily="2"/>
              </a:rPr>
              <a:t> </a:t>
            </a:r>
            <a:r>
              <a:rPr lang="ne-NP" sz="2400" dirty="0" smtClean="0">
                <a:cs typeface="Kalimati" pitchFamily="2"/>
              </a:rPr>
              <a:t>             </a:t>
            </a:r>
            <a:r>
              <a:rPr lang="ne-NP" sz="1900" dirty="0" smtClean="0">
                <a:cs typeface="Kalimati" pitchFamily="2"/>
              </a:rPr>
              <a:t>२००१</a:t>
            </a:r>
            <a:endParaRPr lang="en-US" sz="1900" dirty="0" smtClean="0">
              <a:cs typeface="Kalimati" pitchFamily="2"/>
            </a:endParaRPr>
          </a:p>
          <a:p>
            <a:pPr marL="533400" indent="-533400">
              <a:buFont typeface="Arial" pitchFamily="34" charset="0"/>
              <a:buNone/>
              <a:defRPr/>
            </a:pPr>
            <a:r>
              <a:rPr lang="ne-NP" sz="1900" dirty="0" smtClean="0">
                <a:cs typeface="Kalimati" pitchFamily="2"/>
              </a:rPr>
              <a:t>७</a:t>
            </a:r>
            <a:r>
              <a:rPr lang="en-US" sz="1900" dirty="0" smtClean="0">
                <a:cs typeface="Kalimati" pitchFamily="2"/>
              </a:rPr>
              <a:t>.</a:t>
            </a:r>
            <a:r>
              <a:rPr lang="ne-NP" sz="1900" dirty="0" smtClean="0">
                <a:cs typeface="Kalimati" pitchFamily="2"/>
              </a:rPr>
              <a:t> डि</a:t>
            </a:r>
            <a:r>
              <a:rPr lang="en-US" sz="1900" dirty="0" smtClean="0">
                <a:cs typeface="Kalimati" pitchFamily="2"/>
              </a:rPr>
              <a:t>.</a:t>
            </a:r>
            <a:r>
              <a:rPr lang="ne-NP" sz="1900" dirty="0" smtClean="0">
                <a:cs typeface="Kalimati" pitchFamily="2"/>
              </a:rPr>
              <a:t>डि</a:t>
            </a:r>
            <a:r>
              <a:rPr lang="en-US" sz="1900" dirty="0" smtClean="0">
                <a:cs typeface="Kalimati" pitchFamily="2"/>
              </a:rPr>
              <a:t>.</a:t>
            </a:r>
            <a:r>
              <a:rPr lang="ne-NP" sz="1900" dirty="0" smtClean="0">
                <a:cs typeface="Kalimati" pitchFamily="2"/>
              </a:rPr>
              <a:t>टि</a:t>
            </a:r>
            <a:r>
              <a:rPr lang="en-US" sz="1900" dirty="0" smtClean="0">
                <a:cs typeface="Kalimati" pitchFamily="2"/>
              </a:rPr>
              <a:t>. </a:t>
            </a:r>
            <a:r>
              <a:rPr lang="en-US" sz="1900" dirty="0" smtClean="0"/>
              <a:t>(DDT)		</a:t>
            </a:r>
            <a:r>
              <a:rPr lang="ne-NP" sz="1900" dirty="0" smtClean="0">
                <a:cs typeface="Kalimati" pitchFamily="2"/>
              </a:rPr>
              <a:t> </a:t>
            </a:r>
            <a:r>
              <a:rPr lang="en-US" sz="1900" dirty="0" smtClean="0">
                <a:cs typeface="Kalimati" pitchFamily="2"/>
              </a:rPr>
              <a:t>  </a:t>
            </a:r>
            <a:r>
              <a:rPr lang="ne-NP" sz="1900" dirty="0" smtClean="0">
                <a:cs typeface="Kalimati" pitchFamily="2"/>
              </a:rPr>
              <a:t> २००१</a:t>
            </a:r>
            <a:endParaRPr lang="en-US" sz="1900" dirty="0" err="1" smtClean="0">
              <a:cs typeface="Kalimati" pitchFamily="2"/>
            </a:endParaRPr>
          </a:p>
          <a:p>
            <a:pPr marL="533400" indent="-533400">
              <a:buFont typeface="Arial" pitchFamily="34" charset="0"/>
              <a:buNone/>
              <a:defRPr/>
            </a:pPr>
            <a:r>
              <a:rPr lang="ne-NP" sz="1900" dirty="0" smtClean="0">
                <a:cs typeface="Kalimati" pitchFamily="2"/>
              </a:rPr>
              <a:t>८</a:t>
            </a:r>
            <a:r>
              <a:rPr lang="en-US" sz="1900" dirty="0" smtClean="0">
                <a:cs typeface="Kalimati" pitchFamily="2"/>
              </a:rPr>
              <a:t>.</a:t>
            </a:r>
            <a:r>
              <a:rPr lang="ne-NP" sz="1900" dirty="0" smtClean="0">
                <a:cs typeface="Kalimati" pitchFamily="2"/>
              </a:rPr>
              <a:t> इन्ड्रिन</a:t>
            </a:r>
            <a:r>
              <a:rPr lang="en-US" sz="1900" dirty="0" smtClean="0">
                <a:cs typeface="Kalimati" pitchFamily="2"/>
              </a:rPr>
              <a:t>(</a:t>
            </a:r>
            <a:r>
              <a:rPr lang="en-US" sz="1900" dirty="0" err="1" smtClean="0">
                <a:cs typeface="Kalimati" pitchFamily="2"/>
              </a:rPr>
              <a:t>Endrin</a:t>
            </a:r>
            <a:r>
              <a:rPr lang="en-US" sz="1900" dirty="0" smtClean="0">
                <a:cs typeface="Kalimati" pitchFamily="2"/>
              </a:rPr>
              <a:t>)		</a:t>
            </a:r>
            <a:r>
              <a:rPr lang="ne-NP" sz="1900" dirty="0" smtClean="0">
                <a:cs typeface="Kalimati" pitchFamily="2"/>
              </a:rPr>
              <a:t>              २००१</a:t>
            </a:r>
            <a:endParaRPr lang="en-US" sz="1900" dirty="0" smtClean="0">
              <a:cs typeface="Kalimati" pitchFamily="2"/>
            </a:endParaRPr>
          </a:p>
          <a:p>
            <a:pPr marL="533400" indent="-533400">
              <a:buFont typeface="Arial" pitchFamily="34" charset="0"/>
              <a:buNone/>
              <a:defRPr/>
            </a:pPr>
            <a:r>
              <a:rPr lang="ne-NP" sz="1900" dirty="0" smtClean="0">
                <a:cs typeface="Kalimati" pitchFamily="2"/>
              </a:rPr>
              <a:t>९</a:t>
            </a:r>
            <a:r>
              <a:rPr lang="en-US" sz="1900" dirty="0" smtClean="0">
                <a:cs typeface="Kalimati" pitchFamily="2"/>
              </a:rPr>
              <a:t>.</a:t>
            </a:r>
            <a:r>
              <a:rPr lang="ne-NP" sz="1900" dirty="0" smtClean="0">
                <a:cs typeface="Kalimati" pitchFamily="2"/>
              </a:rPr>
              <a:t> हेप्टाक्लोर</a:t>
            </a:r>
            <a:r>
              <a:rPr lang="en-US" sz="1900" dirty="0" smtClean="0">
                <a:cs typeface="Kalimati" pitchFamily="2"/>
              </a:rPr>
              <a:t>(Heptachlor)	</a:t>
            </a:r>
            <a:r>
              <a:rPr lang="ne-NP" sz="1900" dirty="0" smtClean="0">
                <a:cs typeface="Kalimati" pitchFamily="2"/>
              </a:rPr>
              <a:t>              २००१</a:t>
            </a:r>
            <a:r>
              <a:rPr lang="ne-NP" sz="1900" dirty="0" smtClean="0"/>
              <a:t> </a:t>
            </a:r>
            <a:r>
              <a:rPr lang="en-US" sz="1900" dirty="0" smtClean="0"/>
              <a:t>              </a:t>
            </a:r>
          </a:p>
          <a:p>
            <a:pPr marL="533400" indent="-533400">
              <a:buFont typeface="Arial" pitchFamily="34" charset="0"/>
              <a:buNone/>
              <a:defRPr/>
            </a:pPr>
            <a:r>
              <a:rPr lang="ne-NP" sz="1900" dirty="0" smtClean="0"/>
              <a:t>१०</a:t>
            </a:r>
            <a:r>
              <a:rPr lang="en-US" sz="1900" dirty="0" smtClean="0"/>
              <a:t>.</a:t>
            </a:r>
            <a:r>
              <a:rPr lang="ne-NP" sz="1900" dirty="0" smtClean="0"/>
              <a:t> </a:t>
            </a:r>
            <a:r>
              <a:rPr lang="ne-NP" sz="1900" dirty="0" smtClean="0">
                <a:cs typeface="Kalimati" pitchFamily="2"/>
              </a:rPr>
              <a:t>वि</a:t>
            </a:r>
            <a:r>
              <a:rPr lang="en-US" sz="1900" dirty="0" err="1" smtClean="0">
                <a:cs typeface="Kalimati" pitchFamily="2"/>
              </a:rPr>
              <a:t>.</a:t>
            </a:r>
            <a:r>
              <a:rPr lang="ne-NP" sz="1900" dirty="0" err="1" smtClean="0">
                <a:cs typeface="Kalimati" pitchFamily="2"/>
              </a:rPr>
              <a:t>एच</a:t>
            </a:r>
            <a:r>
              <a:rPr lang="en-US" sz="1900" dirty="0" err="1" smtClean="0">
                <a:cs typeface="Kalimati" pitchFamily="2"/>
              </a:rPr>
              <a:t>.</a:t>
            </a:r>
            <a:r>
              <a:rPr lang="ne-NP" sz="1900" dirty="0" err="1" smtClean="0">
                <a:cs typeface="Kalimati" pitchFamily="2"/>
              </a:rPr>
              <a:t>सि</a:t>
            </a:r>
            <a:r>
              <a:rPr lang="en-US" sz="1900" dirty="0" err="1" smtClean="0">
                <a:cs typeface="Kalimati" pitchFamily="2"/>
              </a:rPr>
              <a:t>. </a:t>
            </a:r>
            <a:r>
              <a:rPr lang="en-US" sz="1900" dirty="0" smtClean="0"/>
              <a:t>(BHC)	</a:t>
            </a:r>
            <a:r>
              <a:rPr lang="ne-NP" sz="2400" dirty="0" smtClean="0"/>
              <a:t> </a:t>
            </a:r>
            <a:r>
              <a:rPr lang="ne-NP" sz="2400" dirty="0" smtClean="0">
                <a:cs typeface="Kalimati" pitchFamily="2"/>
              </a:rPr>
              <a:t>          </a:t>
            </a:r>
            <a:r>
              <a:rPr lang="ne-NP" sz="1900" dirty="0" smtClean="0">
                <a:cs typeface="Kalimati" pitchFamily="2"/>
              </a:rPr>
              <a:t>२००१</a:t>
            </a:r>
          </a:p>
          <a:p>
            <a:pPr marL="533400" indent="-533400">
              <a:buFont typeface="Arial" pitchFamily="34" charset="0"/>
              <a:buNone/>
              <a:defRPr/>
            </a:pPr>
            <a:r>
              <a:rPr lang="ne-NP" sz="1900" dirty="0" smtClean="0">
                <a:cs typeface="Kalimati" pitchFamily="2"/>
              </a:rPr>
              <a:t>११</a:t>
            </a:r>
            <a:r>
              <a:rPr lang="en-US" sz="1900" dirty="0" smtClean="0">
                <a:cs typeface="Kalimati" pitchFamily="2"/>
              </a:rPr>
              <a:t>.</a:t>
            </a:r>
            <a:r>
              <a:rPr lang="ne-NP" sz="1900" dirty="0" smtClean="0">
                <a:cs typeface="Kalimati" pitchFamily="2"/>
              </a:rPr>
              <a:t>अर्गानो मर्क्यूरिक फंगीसाइड                 २००१</a:t>
            </a:r>
          </a:p>
          <a:p>
            <a:pPr marL="533400" indent="-533400">
              <a:buFont typeface="Arial" pitchFamily="34" charset="0"/>
              <a:buNone/>
              <a:defRPr/>
            </a:pPr>
            <a:r>
              <a:rPr lang="ne-NP" sz="1900" dirty="0" smtClean="0">
                <a:cs typeface="Kalimati" pitchFamily="2"/>
              </a:rPr>
              <a:t> </a:t>
            </a:r>
            <a:r>
              <a:rPr lang="en-US" sz="1900" dirty="0" smtClean="0">
                <a:cs typeface="Kalimati" pitchFamily="2"/>
              </a:rPr>
              <a:t>(</a:t>
            </a:r>
            <a:r>
              <a:rPr lang="en-US" sz="1900" dirty="0" err="1" smtClean="0">
                <a:cs typeface="Kalimati" pitchFamily="2"/>
              </a:rPr>
              <a:t>Organo</a:t>
            </a:r>
            <a:r>
              <a:rPr lang="en-US" sz="1900" dirty="0" smtClean="0">
                <a:cs typeface="Kalimati" pitchFamily="2"/>
              </a:rPr>
              <a:t> mercury  Fungicides)</a:t>
            </a:r>
            <a:r>
              <a:rPr lang="ne-NP" sz="1900" dirty="0" smtClean="0">
                <a:cs typeface="Kalimati" pitchFamily="2"/>
              </a:rPr>
              <a:t> </a:t>
            </a:r>
          </a:p>
          <a:p>
            <a:pPr marL="533400" indent="-533400">
              <a:buFont typeface="Arial" pitchFamily="34" charset="0"/>
              <a:buNone/>
              <a:defRPr/>
            </a:pPr>
            <a:r>
              <a:rPr lang="ne-NP" sz="1900" dirty="0" smtClean="0">
                <a:cs typeface="Kalimati" pitchFamily="2"/>
              </a:rPr>
              <a:t>१२</a:t>
            </a:r>
            <a:r>
              <a:rPr lang="en-US" sz="1900" dirty="0" smtClean="0">
                <a:cs typeface="Kalimati" pitchFamily="2"/>
              </a:rPr>
              <a:t>.</a:t>
            </a:r>
            <a:r>
              <a:rPr lang="ne-NP" sz="1900" dirty="0" smtClean="0">
                <a:cs typeface="Kalimati" pitchFamily="2"/>
              </a:rPr>
              <a:t>टोक्साफेन</a:t>
            </a:r>
            <a:r>
              <a:rPr lang="en-US" sz="2000" dirty="0" smtClean="0"/>
              <a:t> (</a:t>
            </a:r>
            <a:r>
              <a:rPr lang="en-US" sz="2000" dirty="0" err="1" smtClean="0"/>
              <a:t>Toxaphene</a:t>
            </a:r>
            <a:r>
              <a:rPr lang="en-US" sz="2000" dirty="0" smtClean="0"/>
              <a:t>)</a:t>
            </a:r>
            <a:r>
              <a:rPr lang="ne-NP" sz="2000" dirty="0" smtClean="0"/>
              <a:t>             </a:t>
            </a:r>
            <a:r>
              <a:rPr lang="ne-NP" sz="1900" dirty="0" smtClean="0">
                <a:cs typeface="Kalimati" pitchFamily="2"/>
              </a:rPr>
              <a:t>२००१</a:t>
            </a:r>
          </a:p>
          <a:p>
            <a:pPr marL="533400" indent="-533400">
              <a:buFont typeface="Arial" pitchFamily="34" charset="0"/>
              <a:buNone/>
              <a:defRPr/>
            </a:pPr>
            <a:r>
              <a:rPr lang="ne-NP" sz="1900" dirty="0" smtClean="0">
                <a:cs typeface="Kalimati" pitchFamily="2"/>
              </a:rPr>
              <a:t>१३</a:t>
            </a:r>
            <a:r>
              <a:rPr lang="en-US" sz="1900" dirty="0" smtClean="0">
                <a:cs typeface="Kalimati" pitchFamily="2"/>
              </a:rPr>
              <a:t>.</a:t>
            </a:r>
            <a:r>
              <a:rPr lang="ne-NP" sz="1900" dirty="0" smtClean="0">
                <a:cs typeface="Kalimati" pitchFamily="2"/>
              </a:rPr>
              <a:t>मोनोक्रोटोफस</a:t>
            </a:r>
            <a:r>
              <a:rPr lang="en-US" sz="1900" dirty="0" smtClean="0"/>
              <a:t>(</a:t>
            </a:r>
            <a:r>
              <a:rPr lang="en-US" sz="1900" dirty="0" err="1" smtClean="0"/>
              <a:t>Monochrotophos</a:t>
            </a:r>
            <a:r>
              <a:rPr lang="en-US" sz="1900" dirty="0" smtClean="0"/>
              <a:t>)</a:t>
            </a:r>
            <a:r>
              <a:rPr lang="ne-NP" sz="1900" dirty="0" smtClean="0"/>
              <a:t>       </a:t>
            </a:r>
            <a:r>
              <a:rPr lang="ne-NP" sz="1900" dirty="0" smtClean="0">
                <a:cs typeface="Kalimati" pitchFamily="2"/>
              </a:rPr>
              <a:t>२००६</a:t>
            </a:r>
          </a:p>
          <a:p>
            <a:pPr marL="533400" indent="-533400">
              <a:buFont typeface="Arial" pitchFamily="34" charset="0"/>
              <a:buNone/>
              <a:defRPr/>
            </a:pPr>
            <a:r>
              <a:rPr lang="ne-NP" sz="1900" dirty="0" smtClean="0">
                <a:cs typeface="Kalimati" pitchFamily="2"/>
              </a:rPr>
              <a:t>१४</a:t>
            </a:r>
            <a:r>
              <a:rPr lang="en-US" sz="1900" dirty="0" smtClean="0">
                <a:cs typeface="Kalimati" pitchFamily="2"/>
              </a:rPr>
              <a:t>.</a:t>
            </a:r>
            <a:r>
              <a:rPr lang="ne-NP" sz="1900" dirty="0" smtClean="0">
                <a:cs typeface="Kalimati" pitchFamily="2"/>
              </a:rPr>
              <a:t> </a:t>
            </a:r>
            <a:r>
              <a:rPr lang="ne-NP" sz="1700" dirty="0" smtClean="0">
                <a:cs typeface="Kalimati" pitchFamily="2"/>
              </a:rPr>
              <a:t>मिथाइल पाराथियन</a:t>
            </a:r>
            <a:r>
              <a:rPr lang="en-US" sz="1900" dirty="0" smtClean="0"/>
              <a:t>(Methyl</a:t>
            </a:r>
            <a:r>
              <a:rPr lang="en-US" sz="2200" dirty="0" smtClean="0"/>
              <a:t> </a:t>
            </a:r>
            <a:r>
              <a:rPr lang="en-US" sz="1900" dirty="0" smtClean="0"/>
              <a:t>parathion</a:t>
            </a:r>
            <a:r>
              <a:rPr lang="en-US" sz="2200" dirty="0" smtClean="0"/>
              <a:t>)</a:t>
            </a:r>
            <a:r>
              <a:rPr lang="ne-NP" sz="2200" dirty="0" smtClean="0"/>
              <a:t>   </a:t>
            </a:r>
            <a:r>
              <a:rPr lang="ne-NP" sz="1900" dirty="0" smtClean="0">
                <a:cs typeface="Kalimati" pitchFamily="2"/>
              </a:rPr>
              <a:t>२००६</a:t>
            </a:r>
          </a:p>
          <a:p>
            <a:pPr marL="533400" indent="-533400">
              <a:buFont typeface="Arial" pitchFamily="34" charset="0"/>
              <a:buNone/>
              <a:defRPr/>
            </a:pPr>
            <a:r>
              <a:rPr lang="ne-NP" sz="1900" dirty="0" smtClean="0">
                <a:cs typeface="Kalimati" pitchFamily="2"/>
              </a:rPr>
              <a:t>१५</a:t>
            </a:r>
            <a:r>
              <a:rPr lang="en-US" sz="1900" dirty="0" smtClean="0">
                <a:cs typeface="Kalimati" pitchFamily="2"/>
              </a:rPr>
              <a:t>.</a:t>
            </a:r>
            <a:r>
              <a:rPr lang="ne-NP" sz="1900" dirty="0" smtClean="0">
                <a:cs typeface="Kalimati" pitchFamily="2"/>
              </a:rPr>
              <a:t> इण्डोसल्फान</a:t>
            </a:r>
            <a:r>
              <a:rPr lang="en-US" sz="1900" dirty="0" smtClean="0">
                <a:cs typeface="Kalimati" pitchFamily="2"/>
              </a:rPr>
              <a:t>(</a:t>
            </a:r>
            <a:r>
              <a:rPr lang="en-US" sz="1900" dirty="0" err="1" smtClean="0">
                <a:cs typeface="Kalimati" pitchFamily="2"/>
              </a:rPr>
              <a:t>Endosulfan</a:t>
            </a:r>
            <a:r>
              <a:rPr lang="en-US" sz="2400" dirty="0" smtClean="0"/>
              <a:t>)   </a:t>
            </a:r>
            <a:r>
              <a:rPr lang="ne-NP" sz="2400" dirty="0" smtClean="0"/>
              <a:t>        </a:t>
            </a:r>
            <a:r>
              <a:rPr lang="ne-NP" sz="1900" dirty="0" smtClean="0">
                <a:cs typeface="Kalimati" pitchFamily="2"/>
              </a:rPr>
              <a:t>२०१२</a:t>
            </a:r>
          </a:p>
          <a:p>
            <a:pPr marL="533400" indent="-533400">
              <a:buFont typeface="Arial" pitchFamily="34" charset="0"/>
              <a:buNone/>
              <a:defRPr/>
            </a:pPr>
            <a:endParaRPr lang="en-US" sz="1900" dirty="0" smtClean="0">
              <a:cs typeface="Kalimati" pitchFamily="2"/>
            </a:endParaRPr>
          </a:p>
        </p:txBody>
      </p:sp>
      <p:sp>
        <p:nvSpPr>
          <p:cNvPr id="14340" name="Rectangle 4"/>
          <p:cNvSpPr>
            <a:spLocks noGrp="1" noChangeArrowheads="1"/>
          </p:cNvSpPr>
          <p:nvPr>
            <p:ph sz="half" idx="2"/>
          </p:nvPr>
        </p:nvSpPr>
        <p:spPr>
          <a:xfrm>
            <a:off x="0" y="4800600"/>
            <a:ext cx="4267200" cy="1752600"/>
          </a:xfrm>
          <a:solidFill>
            <a:schemeClr val="accent3">
              <a:lumMod val="20000"/>
              <a:lumOff val="80000"/>
            </a:schemeClr>
          </a:solidFill>
        </p:spPr>
        <p:txBody>
          <a:bodyPr>
            <a:normAutofit fontScale="55000" lnSpcReduction="20000"/>
          </a:bodyPr>
          <a:lstStyle/>
          <a:p>
            <a:pPr marL="533400" indent="-533400">
              <a:buFont typeface="Arial" pitchFamily="34" charset="0"/>
              <a:buNone/>
              <a:defRPr/>
            </a:pPr>
            <a:r>
              <a:rPr lang="en-US" sz="1900" dirty="0" smtClean="0">
                <a:solidFill>
                  <a:schemeClr val="accent1">
                    <a:lumMod val="75000"/>
                  </a:schemeClr>
                </a:solidFill>
                <a:cs typeface="Kalimati" pitchFamily="2"/>
              </a:rPr>
              <a:t>	</a:t>
            </a:r>
            <a:r>
              <a:rPr lang="ne-NP" sz="2000" b="1" dirty="0" smtClean="0">
                <a:solidFill>
                  <a:srgbClr val="FF0000"/>
                </a:solidFill>
                <a:cs typeface="Kalimati" pitchFamily="2"/>
              </a:rPr>
              <a:t> </a:t>
            </a:r>
            <a:r>
              <a:rPr lang="ne-NP" sz="2000" b="1" u="sng" dirty="0" smtClean="0">
                <a:solidFill>
                  <a:srgbClr val="FF0000"/>
                </a:solidFill>
                <a:cs typeface="Kalimati" pitchFamily="2"/>
              </a:rPr>
              <a:t>प्रतिबन्धित हुन लागेका</a:t>
            </a:r>
            <a:r>
              <a:rPr lang="ne-NP" sz="2000" b="1" dirty="0" smtClean="0">
                <a:solidFill>
                  <a:srgbClr val="FF0000"/>
                </a:solidFill>
                <a:cs typeface="Kalimati" pitchFamily="2"/>
              </a:rPr>
              <a:t>         प्रतिबन्धित वर्ष</a:t>
            </a:r>
          </a:p>
          <a:p>
            <a:pPr marL="533400" indent="-533400">
              <a:buFont typeface="Arial" pitchFamily="34" charset="0"/>
              <a:buNone/>
              <a:defRPr/>
            </a:pPr>
            <a:r>
              <a:rPr lang="en-US" sz="2000" dirty="0" smtClean="0"/>
              <a:t> </a:t>
            </a:r>
            <a:r>
              <a:rPr lang="ne-NP" sz="2000" dirty="0" smtClean="0">
                <a:cs typeface="Kalimati" pitchFamily="2"/>
              </a:rPr>
              <a:t>१६</a:t>
            </a:r>
            <a:r>
              <a:rPr lang="en-US" sz="2000" dirty="0" smtClean="0"/>
              <a:t>.</a:t>
            </a:r>
            <a:r>
              <a:rPr lang="ne-NP" sz="2000" dirty="0" smtClean="0">
                <a:cs typeface="Kalimati" pitchFamily="2"/>
              </a:rPr>
              <a:t>फोरेट</a:t>
            </a:r>
            <a:r>
              <a:rPr lang="en-US" sz="2000" dirty="0" smtClean="0"/>
              <a:t> (</a:t>
            </a:r>
            <a:r>
              <a:rPr lang="en-US" sz="2000" dirty="0" err="1" smtClean="0"/>
              <a:t>Phorate</a:t>
            </a:r>
            <a:r>
              <a:rPr lang="en-US" sz="2000" dirty="0" smtClean="0"/>
              <a:t>) 	</a:t>
            </a:r>
            <a:r>
              <a:rPr lang="ne-NP" sz="2000" dirty="0" smtClean="0"/>
              <a:t>           </a:t>
            </a:r>
            <a:r>
              <a:rPr lang="en-US" sz="2000" dirty="0" smtClean="0"/>
              <a:t>      </a:t>
            </a:r>
            <a:r>
              <a:rPr lang="ne-NP" sz="2000" dirty="0" smtClean="0">
                <a:cs typeface="Kalimati" pitchFamily="2"/>
              </a:rPr>
              <a:t>२०१८</a:t>
            </a:r>
          </a:p>
          <a:p>
            <a:pPr marL="533400" indent="-533400">
              <a:buFont typeface="Arial" pitchFamily="34" charset="0"/>
              <a:buNone/>
              <a:defRPr/>
            </a:pPr>
            <a:r>
              <a:rPr lang="ne-NP" sz="2000" dirty="0" smtClean="0">
                <a:cs typeface="Kalimati" pitchFamily="2"/>
              </a:rPr>
              <a:t>१७</a:t>
            </a:r>
            <a:r>
              <a:rPr lang="en-US" sz="2000" dirty="0" smtClean="0">
                <a:cs typeface="Kalimati" pitchFamily="2"/>
              </a:rPr>
              <a:t>.</a:t>
            </a:r>
            <a:r>
              <a:rPr lang="ne-NP" sz="2000" dirty="0" smtClean="0">
                <a:cs typeface="Kalimati" pitchFamily="2"/>
              </a:rPr>
              <a:t>बेनोमाइल</a:t>
            </a:r>
            <a:r>
              <a:rPr lang="en-US" sz="2000" dirty="0" smtClean="0"/>
              <a:t>(</a:t>
            </a:r>
            <a:r>
              <a:rPr lang="en-US" sz="2000" dirty="0" err="1" smtClean="0"/>
              <a:t>Benomyl</a:t>
            </a:r>
            <a:r>
              <a:rPr lang="en-US" sz="2000" dirty="0" smtClean="0"/>
              <a:t>)</a:t>
            </a:r>
            <a:r>
              <a:rPr lang="ne-NP" sz="2000" dirty="0" smtClean="0"/>
              <a:t>   	   </a:t>
            </a:r>
            <a:r>
              <a:rPr lang="en-US" sz="2000" dirty="0" smtClean="0"/>
              <a:t> </a:t>
            </a:r>
            <a:r>
              <a:rPr lang="ne-NP" sz="2000" dirty="0" smtClean="0">
                <a:cs typeface="Kalimati" pitchFamily="2"/>
              </a:rPr>
              <a:t>२०१८</a:t>
            </a:r>
          </a:p>
          <a:p>
            <a:pPr marL="533400" indent="-533400">
              <a:buFont typeface="Arial" pitchFamily="34" charset="0"/>
              <a:buNone/>
              <a:defRPr/>
            </a:pPr>
            <a:r>
              <a:rPr lang="ne-NP" sz="2000" dirty="0" smtClean="0">
                <a:cs typeface="Kalimati" pitchFamily="2"/>
              </a:rPr>
              <a:t>१८</a:t>
            </a:r>
            <a:r>
              <a:rPr lang="en-US" sz="2000" dirty="0" smtClean="0">
                <a:cs typeface="Kalimati" pitchFamily="2"/>
              </a:rPr>
              <a:t>.</a:t>
            </a:r>
            <a:r>
              <a:rPr lang="ne-NP" sz="2000" dirty="0" smtClean="0">
                <a:cs typeface="Kalimati" pitchFamily="2"/>
              </a:rPr>
              <a:t>कार्बारिल </a:t>
            </a:r>
            <a:r>
              <a:rPr lang="en-US" sz="2000" dirty="0" smtClean="0"/>
              <a:t>(</a:t>
            </a:r>
            <a:r>
              <a:rPr lang="en-US" sz="2000" dirty="0" err="1" smtClean="0"/>
              <a:t>Carbaryl</a:t>
            </a:r>
            <a:r>
              <a:rPr lang="en-US" sz="2000" dirty="0" smtClean="0"/>
              <a:t>) </a:t>
            </a:r>
            <a:r>
              <a:rPr lang="ne-NP" sz="2000" dirty="0" smtClean="0"/>
              <a:t>	              </a:t>
            </a:r>
            <a:r>
              <a:rPr lang="ne-NP" sz="2000" dirty="0" smtClean="0">
                <a:cs typeface="Kalimati" pitchFamily="2"/>
              </a:rPr>
              <a:t>२०१८</a:t>
            </a:r>
          </a:p>
          <a:p>
            <a:pPr marL="533400" indent="-533400">
              <a:buFont typeface="Arial" pitchFamily="34" charset="0"/>
              <a:buNone/>
              <a:defRPr/>
            </a:pPr>
            <a:r>
              <a:rPr lang="ne-NP" sz="2000" dirty="0" smtClean="0">
                <a:cs typeface="Kalimati" pitchFamily="2"/>
              </a:rPr>
              <a:t>१९</a:t>
            </a:r>
            <a:r>
              <a:rPr lang="en-US" sz="2000" dirty="0" smtClean="0">
                <a:cs typeface="Kalimati" pitchFamily="2"/>
              </a:rPr>
              <a:t>.</a:t>
            </a:r>
            <a:r>
              <a:rPr lang="ne-NP" sz="2000" dirty="0" smtClean="0">
                <a:cs typeface="Kalimati" pitchFamily="2"/>
              </a:rPr>
              <a:t>कार्बोफ्यूरान</a:t>
            </a:r>
            <a:r>
              <a:rPr lang="en-US" sz="2000" dirty="0" smtClean="0"/>
              <a:t>(</a:t>
            </a:r>
            <a:r>
              <a:rPr lang="en-US" sz="2000" dirty="0" err="1" smtClean="0"/>
              <a:t>Carbofuran</a:t>
            </a:r>
            <a:r>
              <a:rPr lang="en-US" sz="2000" dirty="0" smtClean="0"/>
              <a:t>) </a:t>
            </a:r>
            <a:r>
              <a:rPr lang="ne-NP" sz="2000" smtClean="0"/>
              <a:t>           </a:t>
            </a:r>
            <a:r>
              <a:rPr lang="ne-NP" sz="2000" smtClean="0">
                <a:cs typeface="Kalimati" pitchFamily="2"/>
              </a:rPr>
              <a:t>२०१८</a:t>
            </a:r>
            <a:endParaRPr lang="en-US" sz="2000" dirty="0" smtClean="0">
              <a:cs typeface="Kalimati" pitchFamily="2"/>
            </a:endParaRPr>
          </a:p>
          <a:p>
            <a:pPr marL="533400" indent="-533400">
              <a:buFont typeface="Arial" pitchFamily="34" charset="0"/>
              <a:buNone/>
              <a:defRPr/>
            </a:pPr>
            <a:r>
              <a:rPr lang="ne-NP" sz="2000" dirty="0" smtClean="0">
                <a:cs typeface="Kalimati" pitchFamily="2"/>
              </a:rPr>
              <a:t>२०</a:t>
            </a:r>
            <a:r>
              <a:rPr lang="en-US" sz="2000" dirty="0" smtClean="0"/>
              <a:t>.</a:t>
            </a:r>
            <a:r>
              <a:rPr lang="ne-NP" sz="2000" dirty="0" smtClean="0">
                <a:cs typeface="Kalimati" pitchFamily="2"/>
              </a:rPr>
              <a:t>डाइक्लोरभस</a:t>
            </a:r>
            <a:r>
              <a:rPr lang="en-US" sz="2000" dirty="0" smtClean="0"/>
              <a:t>(</a:t>
            </a:r>
            <a:r>
              <a:rPr lang="en-US" sz="2000" dirty="0" err="1" smtClean="0"/>
              <a:t>Dichlorvus</a:t>
            </a:r>
            <a:r>
              <a:rPr lang="en-US" sz="2000" dirty="0" smtClean="0"/>
              <a:t>) </a:t>
            </a:r>
            <a:r>
              <a:rPr lang="ne-NP" sz="2000" dirty="0" smtClean="0"/>
              <a:t>           </a:t>
            </a:r>
            <a:r>
              <a:rPr lang="ne-NP" sz="2000" dirty="0" smtClean="0">
                <a:cs typeface="Kalimati" pitchFamily="2"/>
              </a:rPr>
              <a:t>२०१८</a:t>
            </a:r>
          </a:p>
          <a:p>
            <a:pPr marL="533400" indent="-533400">
              <a:buFont typeface="Arial" pitchFamily="34" charset="0"/>
              <a:buNone/>
              <a:defRPr/>
            </a:pPr>
            <a:r>
              <a:rPr lang="ne-NP" sz="2000" dirty="0" smtClean="0">
                <a:cs typeface="Kalimati" pitchFamily="2"/>
              </a:rPr>
              <a:t>२१</a:t>
            </a:r>
            <a:r>
              <a:rPr lang="en-US" sz="2000" dirty="0" smtClean="0">
                <a:cs typeface="Kalimati" pitchFamily="2"/>
              </a:rPr>
              <a:t>.</a:t>
            </a:r>
            <a:r>
              <a:rPr lang="ne-NP" sz="2000" dirty="0" smtClean="0">
                <a:cs typeface="Kalimati" pitchFamily="2"/>
              </a:rPr>
              <a:t>ट्रइजोफस</a:t>
            </a:r>
            <a:r>
              <a:rPr lang="en-US" sz="2000" dirty="0" smtClean="0"/>
              <a:t> (</a:t>
            </a:r>
            <a:r>
              <a:rPr lang="en-US" sz="2000" dirty="0" err="1" smtClean="0"/>
              <a:t>Triozophos</a:t>
            </a:r>
            <a:r>
              <a:rPr lang="en-US" sz="2000" dirty="0" smtClean="0"/>
              <a:t>) </a:t>
            </a:r>
            <a:r>
              <a:rPr lang="ne-NP" sz="2000" dirty="0" smtClean="0"/>
              <a:t>             </a:t>
            </a:r>
            <a:r>
              <a:rPr lang="ne-NP" sz="2000" dirty="0" smtClean="0">
                <a:cs typeface="Kalimati" pitchFamily="2"/>
              </a:rPr>
              <a:t>२०१८</a:t>
            </a:r>
            <a:endParaRPr lang="en-US" sz="2000" dirty="0" smtClean="0">
              <a:cs typeface="Kalimati" pitchFamily="2"/>
            </a:endParaRPr>
          </a:p>
          <a:p>
            <a:pPr marL="533400" indent="-533400" eaLnBrk="1" hangingPunct="1">
              <a:buFont typeface="Arial" pitchFamily="34" charset="0"/>
              <a:buNone/>
              <a:defRPr/>
            </a:pPr>
            <a:endParaRPr lang="en-US" sz="2000" dirty="0" smtClean="0"/>
          </a:p>
          <a:p>
            <a:pPr marL="533400" indent="-533400" eaLnBrk="1" hangingPunct="1">
              <a:buFont typeface="Arial" pitchFamily="34" charset="0"/>
              <a:buNone/>
              <a:defRPr/>
            </a:pPr>
            <a:endParaRPr lang="en-US" sz="2400" b="1" dirty="0" smtClean="0">
              <a:solidFill>
                <a:srgbClr val="0070C0"/>
              </a:solidFill>
            </a:endParaRPr>
          </a:p>
        </p:txBody>
      </p:sp>
      <p:sp>
        <p:nvSpPr>
          <p:cNvPr id="19461" name="Rectangle 6"/>
          <p:cNvSpPr>
            <a:spLocks noChangeArrowheads="1"/>
          </p:cNvSpPr>
          <p:nvPr/>
        </p:nvSpPr>
        <p:spPr bwMode="auto">
          <a:xfrm>
            <a:off x="3733800" y="6553200"/>
            <a:ext cx="2743200" cy="304800"/>
          </a:xfrm>
          <a:prstGeom prst="rect">
            <a:avLst/>
          </a:prstGeom>
          <a:noFill/>
          <a:ln w="9525">
            <a:noFill/>
            <a:miter lim="800000"/>
            <a:headEnd/>
            <a:tailEnd/>
          </a:ln>
        </p:spPr>
        <p:txBody>
          <a:bodyPr>
            <a:spAutoFit/>
          </a:bodyPr>
          <a:lstStyle/>
          <a:p>
            <a:r>
              <a:rPr lang="en-US" sz="1400">
                <a:solidFill>
                  <a:srgbClr val="000000"/>
                </a:solidFill>
              </a:rPr>
              <a:t>Source: PQPMC, 2019</a:t>
            </a:r>
          </a:p>
        </p:txBody>
      </p:sp>
      <p:pic>
        <p:nvPicPr>
          <p:cNvPr id="19462" name="Picture 2" descr="Govn.of Nepal"/>
          <p:cNvPicPr>
            <a:picLocks noChangeAspect="1" noChangeArrowheads="1"/>
          </p:cNvPicPr>
          <p:nvPr/>
        </p:nvPicPr>
        <p:blipFill>
          <a:blip r:embed="rId3" cstate="print"/>
          <a:srcRect/>
          <a:stretch>
            <a:fillRect/>
          </a:stretch>
        </p:blipFill>
        <p:spPr bwMode="auto">
          <a:xfrm>
            <a:off x="0" y="0"/>
            <a:ext cx="771525" cy="763588"/>
          </a:xfrm>
          <a:prstGeom prst="rect">
            <a:avLst/>
          </a:prstGeom>
          <a:noFill/>
          <a:ln w="9525">
            <a:noFill/>
            <a:miter lim="800000"/>
            <a:headEnd/>
            <a:tailEnd/>
          </a:ln>
        </p:spPr>
      </p:pic>
      <p:graphicFrame>
        <p:nvGraphicFramePr>
          <p:cNvPr id="8" name="Content Placeholder 3"/>
          <p:cNvGraphicFramePr>
            <a:graphicFrameLocks/>
          </p:cNvGraphicFramePr>
          <p:nvPr/>
        </p:nvGraphicFramePr>
        <p:xfrm>
          <a:off x="4419600" y="762000"/>
          <a:ext cx="4572000" cy="5731892"/>
        </p:xfrm>
        <a:graphic>
          <a:graphicData uri="http://schemas.openxmlformats.org/drawingml/2006/table">
            <a:tbl>
              <a:tblPr firstRow="1" bandRow="1">
                <a:tableStyleId>{93296810-A885-4BE3-A3E7-6D5BEEA58F35}</a:tableStyleId>
              </a:tblPr>
              <a:tblGrid>
                <a:gridCol w="1219200"/>
                <a:gridCol w="2514600"/>
                <a:gridCol w="838200"/>
              </a:tblGrid>
              <a:tr h="457943">
                <a:tc gridSpan="3">
                  <a:txBody>
                    <a:bodyPr/>
                    <a:lstStyle/>
                    <a:p>
                      <a:pPr algn="ctr"/>
                      <a:r>
                        <a:rPr lang="ne-NP" sz="1600" dirty="0" smtClean="0">
                          <a:solidFill>
                            <a:srgbClr val="FFFF00"/>
                          </a:solidFill>
                          <a:cs typeface="Kalimati" pitchFamily="2"/>
                        </a:rPr>
                        <a:t>अन्य देशमा प्रतिबन्धित औद्योगिक रसायन र  विषादीहरु</a:t>
                      </a:r>
                      <a:endParaRPr lang="en-US" sz="1600" dirty="0">
                        <a:solidFill>
                          <a:srgbClr val="FFFF00"/>
                        </a:solidFill>
                        <a:cs typeface="Kalimati" pitchFamily="2"/>
                      </a:endParaRPr>
                    </a:p>
                  </a:txBody>
                  <a:tcPr>
                    <a:solidFill>
                      <a:schemeClr val="tx2">
                        <a:lumMod val="20000"/>
                        <a:lumOff val="80000"/>
                      </a:schemeClr>
                    </a:solidFill>
                  </a:tcPr>
                </a:tc>
                <a:tc hMerge="1">
                  <a:txBody>
                    <a:bodyPr/>
                    <a:lstStyle/>
                    <a:p>
                      <a:pPr algn="ctr"/>
                      <a:endParaRPr lang="en-US" sz="1200" dirty="0">
                        <a:solidFill>
                          <a:schemeClr val="tx1"/>
                        </a:solidFill>
                        <a:cs typeface="Kalimati" pitchFamily="2"/>
                      </a:endParaRPr>
                    </a:p>
                  </a:txBody>
                  <a:tcPr/>
                </a:tc>
                <a:tc hMerge="1">
                  <a:txBody>
                    <a:bodyPr/>
                    <a:lstStyle/>
                    <a:p>
                      <a:pPr algn="ctr"/>
                      <a:endParaRPr lang="en-US" sz="1200" dirty="0">
                        <a:solidFill>
                          <a:schemeClr val="tx1"/>
                        </a:solidFill>
                        <a:cs typeface="Kalimati" pitchFamily="2"/>
                      </a:endParaRPr>
                    </a:p>
                  </a:txBody>
                  <a:tcPr/>
                </a:tc>
              </a:tr>
              <a:tr h="440312">
                <a:tc>
                  <a:txBody>
                    <a:bodyPr/>
                    <a:lstStyle/>
                    <a:p>
                      <a:pPr algn="ctr"/>
                      <a:r>
                        <a:rPr lang="ne-NP" sz="1600" b="1" dirty="0" smtClean="0">
                          <a:solidFill>
                            <a:schemeClr val="tx1"/>
                          </a:solidFill>
                          <a:cs typeface="Kalimati" pitchFamily="2"/>
                        </a:rPr>
                        <a:t>देश</a:t>
                      </a:r>
                      <a:endParaRPr lang="en-US" sz="1600" b="1" dirty="0">
                        <a:solidFill>
                          <a:schemeClr val="tx1"/>
                        </a:solidFill>
                        <a:cs typeface="Kalimati" pitchFamily="2"/>
                      </a:endParaRPr>
                    </a:p>
                  </a:txBody>
                  <a:tcPr/>
                </a:tc>
                <a:tc>
                  <a:txBody>
                    <a:bodyPr/>
                    <a:lstStyle/>
                    <a:p>
                      <a:pPr algn="ctr"/>
                      <a:r>
                        <a:rPr lang="ne-NP" sz="1600" b="1" dirty="0" smtClean="0">
                          <a:solidFill>
                            <a:schemeClr val="tx1"/>
                          </a:solidFill>
                          <a:cs typeface="Kalimati" pitchFamily="2"/>
                        </a:rPr>
                        <a:t>विषादीहरु</a:t>
                      </a:r>
                      <a:endParaRPr lang="en-US" sz="1600" b="1" dirty="0">
                        <a:solidFill>
                          <a:schemeClr val="tx1"/>
                        </a:solidFill>
                        <a:cs typeface="Kalimati" pitchFamily="2"/>
                      </a:endParaRPr>
                    </a:p>
                  </a:txBody>
                  <a:tcPr/>
                </a:tc>
                <a:tc>
                  <a:txBody>
                    <a:bodyPr/>
                    <a:lstStyle/>
                    <a:p>
                      <a:pPr algn="ctr"/>
                      <a:r>
                        <a:rPr lang="ne-NP" sz="1200" b="1" dirty="0" smtClean="0">
                          <a:solidFill>
                            <a:schemeClr val="tx1"/>
                          </a:solidFill>
                          <a:cs typeface="Kalimati" pitchFamily="2"/>
                        </a:rPr>
                        <a:t>औद्योगिक रसायन </a:t>
                      </a:r>
                      <a:endParaRPr lang="en-US" sz="1200" b="1" dirty="0">
                        <a:solidFill>
                          <a:schemeClr val="tx1"/>
                        </a:solidFill>
                        <a:cs typeface="Kalimati" pitchFamily="2"/>
                      </a:endParaRPr>
                    </a:p>
                  </a:txBody>
                  <a:tcPr/>
                </a:tc>
              </a:tr>
              <a:tr h="1236446">
                <a:tc>
                  <a:txBody>
                    <a:bodyPr/>
                    <a:lstStyle/>
                    <a:p>
                      <a:r>
                        <a:rPr lang="ne-NP" sz="1400" dirty="0" smtClean="0">
                          <a:solidFill>
                            <a:schemeClr val="tx1"/>
                          </a:solidFill>
                          <a:cs typeface="Kalimati" pitchFamily="2"/>
                        </a:rPr>
                        <a:t>चीन</a:t>
                      </a:r>
                      <a:endParaRPr lang="en-US" sz="1400" dirty="0">
                        <a:solidFill>
                          <a:schemeClr val="tx1"/>
                        </a:solidFill>
                        <a:cs typeface="Kalimati" pitchFamily="2"/>
                      </a:endParaRPr>
                    </a:p>
                  </a:txBody>
                  <a:tcPr/>
                </a:tc>
                <a:tc>
                  <a:txBody>
                    <a:bodyPr/>
                    <a:lstStyle/>
                    <a:p>
                      <a:pPr algn="l"/>
                      <a:r>
                        <a:rPr lang="ne-NP" sz="1500" dirty="0" smtClean="0">
                          <a:solidFill>
                            <a:schemeClr val="tx1"/>
                          </a:solidFill>
                          <a:cs typeface="Kalimati" pitchFamily="2"/>
                        </a:rPr>
                        <a:t>३९</a:t>
                      </a:r>
                      <a:r>
                        <a:rPr lang="en-US" sz="1500" dirty="0" smtClean="0">
                          <a:solidFill>
                            <a:schemeClr val="tx1"/>
                          </a:solidFill>
                          <a:cs typeface="Kalimati" pitchFamily="2"/>
                        </a:rPr>
                        <a:t>,</a:t>
                      </a:r>
                      <a:r>
                        <a:rPr lang="ne-NP" sz="1500" dirty="0" smtClean="0">
                          <a:solidFill>
                            <a:schemeClr val="tx1"/>
                          </a:solidFill>
                          <a:cs typeface="Kalimati" pitchFamily="2"/>
                        </a:rPr>
                        <a:t>र थप तरकारी</a:t>
                      </a:r>
                      <a:r>
                        <a:rPr lang="en-US" sz="1500" dirty="0" smtClean="0">
                          <a:solidFill>
                            <a:schemeClr val="tx1"/>
                          </a:solidFill>
                          <a:cs typeface="Kalimati" pitchFamily="2"/>
                        </a:rPr>
                        <a:t>,</a:t>
                      </a:r>
                      <a:r>
                        <a:rPr lang="ne-NP" sz="1500" baseline="0" dirty="0" smtClean="0">
                          <a:solidFill>
                            <a:schemeClr val="tx1"/>
                          </a:solidFill>
                          <a:cs typeface="Kalimati" pitchFamily="2"/>
                        </a:rPr>
                        <a:t> फलफूल</a:t>
                      </a:r>
                      <a:r>
                        <a:rPr lang="en-US" sz="1500" baseline="0" dirty="0" smtClean="0">
                          <a:solidFill>
                            <a:schemeClr val="tx1"/>
                          </a:solidFill>
                          <a:cs typeface="Kalimati" pitchFamily="2"/>
                        </a:rPr>
                        <a:t>,</a:t>
                      </a:r>
                      <a:r>
                        <a:rPr lang="ne-NP" sz="1500" baseline="0" dirty="0" smtClean="0">
                          <a:solidFill>
                            <a:schemeClr val="tx1"/>
                          </a:solidFill>
                          <a:cs typeface="Kalimati" pitchFamily="2"/>
                        </a:rPr>
                        <a:t> चिया</a:t>
                      </a:r>
                      <a:r>
                        <a:rPr lang="en-US" sz="1500" baseline="0" dirty="0" smtClean="0">
                          <a:solidFill>
                            <a:schemeClr val="tx1"/>
                          </a:solidFill>
                          <a:cs typeface="Kalimati" pitchFamily="2"/>
                        </a:rPr>
                        <a:t>,</a:t>
                      </a:r>
                      <a:r>
                        <a:rPr lang="ne-NP" sz="1500" baseline="0" dirty="0" smtClean="0">
                          <a:solidFill>
                            <a:schemeClr val="tx1"/>
                          </a:solidFill>
                          <a:cs typeface="Kalimati" pitchFamily="2"/>
                        </a:rPr>
                        <a:t> वानस्पति औषधी र जनस्वास्थ्यमा प्रतिबन्ध </a:t>
                      </a:r>
                      <a:r>
                        <a:rPr lang="en-US" sz="1500" baseline="0" dirty="0" smtClean="0">
                          <a:solidFill>
                            <a:schemeClr val="tx1"/>
                          </a:solidFill>
                          <a:cs typeface="Kalimati" pitchFamily="2"/>
                        </a:rPr>
                        <a:t>-</a:t>
                      </a:r>
                      <a:r>
                        <a:rPr lang="ne-NP" sz="1500" baseline="0" dirty="0" smtClean="0">
                          <a:solidFill>
                            <a:schemeClr val="tx1"/>
                          </a:solidFill>
                          <a:cs typeface="Kalimati" pitchFamily="2"/>
                        </a:rPr>
                        <a:t>११</a:t>
                      </a:r>
                      <a:r>
                        <a:rPr lang="en-US" sz="1500" baseline="0" dirty="0" smtClean="0">
                          <a:solidFill>
                            <a:schemeClr val="tx1"/>
                          </a:solidFill>
                          <a:cs typeface="Kalimati" pitchFamily="2"/>
                        </a:rPr>
                        <a:t>,</a:t>
                      </a:r>
                      <a:r>
                        <a:rPr lang="ne-NP" sz="1500" baseline="0" dirty="0" smtClean="0">
                          <a:solidFill>
                            <a:schemeClr val="tx1"/>
                          </a:solidFill>
                          <a:cs typeface="Kalimati" pitchFamily="2"/>
                        </a:rPr>
                        <a:t> निश्चित वालीहरुमा प्रतिबन्ध</a:t>
                      </a:r>
                      <a:r>
                        <a:rPr lang="en-US" sz="1500" baseline="0" dirty="0" smtClean="0">
                          <a:solidFill>
                            <a:schemeClr val="tx1"/>
                          </a:solidFill>
                          <a:cs typeface="Kalimati" pitchFamily="2"/>
                        </a:rPr>
                        <a:t>-</a:t>
                      </a:r>
                      <a:r>
                        <a:rPr lang="ne-NP" sz="1500" baseline="0" dirty="0" smtClean="0">
                          <a:solidFill>
                            <a:schemeClr val="tx1"/>
                          </a:solidFill>
                          <a:cs typeface="Kalimati" pitchFamily="2"/>
                        </a:rPr>
                        <a:t>७ </a:t>
                      </a:r>
                      <a:r>
                        <a:rPr lang="en-US" sz="1500" baseline="0" dirty="0" smtClean="0">
                          <a:solidFill>
                            <a:schemeClr val="tx1"/>
                          </a:solidFill>
                          <a:cs typeface="Kalimati" pitchFamily="2"/>
                        </a:rPr>
                        <a:t>(</a:t>
                      </a:r>
                      <a:r>
                        <a:rPr lang="ne-NP" sz="1500" baseline="0" dirty="0" smtClean="0">
                          <a:solidFill>
                            <a:schemeClr val="tx1"/>
                          </a:solidFill>
                          <a:cs typeface="Kalimati" pitchFamily="2"/>
                        </a:rPr>
                        <a:t>जम्मा ५७</a:t>
                      </a:r>
                      <a:r>
                        <a:rPr lang="en-US" sz="1500" baseline="0" dirty="0" smtClean="0">
                          <a:solidFill>
                            <a:schemeClr val="tx1"/>
                          </a:solidFill>
                          <a:cs typeface="Kalimati" pitchFamily="2"/>
                        </a:rPr>
                        <a:t>)</a:t>
                      </a:r>
                      <a:endParaRPr lang="en-US" sz="1500" dirty="0">
                        <a:solidFill>
                          <a:schemeClr val="tx1"/>
                        </a:solidFill>
                        <a:cs typeface="Kalimati" pitchFamily="2"/>
                      </a:endParaRPr>
                    </a:p>
                  </a:txBody>
                  <a:tcPr/>
                </a:tc>
                <a:tc>
                  <a:txBody>
                    <a:bodyPr/>
                    <a:lstStyle/>
                    <a:p>
                      <a:endParaRPr lang="en-US" sz="1400" dirty="0">
                        <a:solidFill>
                          <a:schemeClr val="tx1"/>
                        </a:solidFill>
                        <a:cs typeface="Kalimati" pitchFamily="2"/>
                      </a:endParaRPr>
                    </a:p>
                  </a:txBody>
                  <a:tcPr/>
                </a:tc>
              </a:tr>
              <a:tr h="626569">
                <a:tc>
                  <a:txBody>
                    <a:bodyPr/>
                    <a:lstStyle/>
                    <a:p>
                      <a:r>
                        <a:rPr lang="ne-NP" sz="1400" dirty="0" smtClean="0">
                          <a:solidFill>
                            <a:schemeClr val="tx1"/>
                          </a:solidFill>
                          <a:cs typeface="Kalimati" pitchFamily="2"/>
                        </a:rPr>
                        <a:t>भारत</a:t>
                      </a:r>
                      <a:endParaRPr lang="en-US" sz="1400" dirty="0">
                        <a:solidFill>
                          <a:schemeClr val="tx1"/>
                        </a:solidFill>
                        <a:cs typeface="Kalimati" pitchFamily="2"/>
                      </a:endParaRPr>
                    </a:p>
                  </a:txBody>
                  <a:tcPr/>
                </a:tc>
                <a:tc>
                  <a:txBody>
                    <a:bodyPr/>
                    <a:lstStyle/>
                    <a:p>
                      <a:pPr algn="l"/>
                      <a:r>
                        <a:rPr lang="ne-NP" sz="1500" dirty="0" smtClean="0">
                          <a:solidFill>
                            <a:schemeClr val="tx1"/>
                          </a:solidFill>
                          <a:cs typeface="Kalimati" pitchFamily="2"/>
                        </a:rPr>
                        <a:t>४५</a:t>
                      </a:r>
                      <a:r>
                        <a:rPr lang="en-US" sz="1500" dirty="0" smtClean="0">
                          <a:solidFill>
                            <a:schemeClr val="tx1"/>
                          </a:solidFill>
                          <a:cs typeface="Kalimati" pitchFamily="2"/>
                        </a:rPr>
                        <a:t> </a:t>
                      </a:r>
                      <a:r>
                        <a:rPr lang="ne-NP" sz="1500" baseline="0" dirty="0" smtClean="0">
                          <a:solidFill>
                            <a:schemeClr val="tx1"/>
                          </a:solidFill>
                          <a:cs typeface="Kalimati" pitchFamily="2"/>
                        </a:rPr>
                        <a:t> र थप ४५ विभिन्न शर्तका </a:t>
                      </a:r>
                    </a:p>
                    <a:p>
                      <a:pPr algn="l"/>
                      <a:r>
                        <a:rPr lang="ne-NP" sz="1500" baseline="0" dirty="0" smtClean="0">
                          <a:solidFill>
                            <a:schemeClr val="tx1"/>
                          </a:solidFill>
                          <a:cs typeface="Kalimati" pitchFamily="2"/>
                        </a:rPr>
                        <a:t>आधारमा ‌</a:t>
                      </a:r>
                      <a:r>
                        <a:rPr lang="en-US" sz="1500" baseline="0" dirty="0" smtClean="0">
                          <a:solidFill>
                            <a:schemeClr val="tx1"/>
                          </a:solidFill>
                          <a:cs typeface="Kalimati" pitchFamily="2"/>
                        </a:rPr>
                        <a:t>(</a:t>
                      </a:r>
                      <a:r>
                        <a:rPr lang="ne-NP" sz="1500" baseline="0" dirty="0" smtClean="0">
                          <a:solidFill>
                            <a:schemeClr val="tx1"/>
                          </a:solidFill>
                          <a:cs typeface="Kalimati" pitchFamily="2"/>
                        </a:rPr>
                        <a:t>जम्मा ९०</a:t>
                      </a:r>
                      <a:r>
                        <a:rPr lang="en-US" sz="1500" baseline="0" dirty="0" smtClean="0">
                          <a:solidFill>
                            <a:schemeClr val="tx1"/>
                          </a:solidFill>
                          <a:cs typeface="Kalimati" pitchFamily="2"/>
                        </a:rPr>
                        <a:t>)</a:t>
                      </a:r>
                      <a:endParaRPr lang="en-US" sz="1500" dirty="0">
                        <a:solidFill>
                          <a:schemeClr val="tx1"/>
                        </a:solidFill>
                        <a:cs typeface="Kalimati" pitchFamily="2"/>
                      </a:endParaRPr>
                    </a:p>
                  </a:txBody>
                  <a:tcPr/>
                </a:tc>
                <a:tc>
                  <a:txBody>
                    <a:bodyPr/>
                    <a:lstStyle/>
                    <a:p>
                      <a:endParaRPr lang="en-US" sz="1400" dirty="0">
                        <a:solidFill>
                          <a:schemeClr val="tx1"/>
                        </a:solidFill>
                        <a:cs typeface="Kalimati" pitchFamily="2"/>
                      </a:endParaRPr>
                    </a:p>
                  </a:txBody>
                  <a:tcPr/>
                </a:tc>
              </a:tr>
              <a:tr h="412149">
                <a:tc>
                  <a:txBody>
                    <a:bodyPr/>
                    <a:lstStyle/>
                    <a:p>
                      <a:r>
                        <a:rPr lang="ne-NP" sz="1400" dirty="0" smtClean="0">
                          <a:solidFill>
                            <a:schemeClr val="tx1"/>
                          </a:solidFill>
                          <a:cs typeface="Kalimati" pitchFamily="2"/>
                        </a:rPr>
                        <a:t>लावो पिडीआर</a:t>
                      </a:r>
                      <a:endParaRPr lang="en-US" sz="1400" dirty="0">
                        <a:solidFill>
                          <a:schemeClr val="tx1"/>
                        </a:solidFill>
                        <a:cs typeface="Kalimati" pitchFamily="2"/>
                      </a:endParaRPr>
                    </a:p>
                  </a:txBody>
                  <a:tcPr/>
                </a:tc>
                <a:tc>
                  <a:txBody>
                    <a:bodyPr/>
                    <a:lstStyle/>
                    <a:p>
                      <a:pPr algn="ctr"/>
                      <a:r>
                        <a:rPr lang="ne-NP" sz="1800" dirty="0" smtClean="0">
                          <a:solidFill>
                            <a:schemeClr val="tx1"/>
                          </a:solidFill>
                          <a:cs typeface="Kalimati" pitchFamily="2"/>
                        </a:rPr>
                        <a:t>५५</a:t>
                      </a:r>
                      <a:endParaRPr lang="en-US" sz="1800" dirty="0">
                        <a:solidFill>
                          <a:schemeClr val="tx1"/>
                        </a:solidFill>
                        <a:cs typeface="Kalimati" pitchFamily="2"/>
                      </a:endParaRPr>
                    </a:p>
                  </a:txBody>
                  <a:tcPr/>
                </a:tc>
                <a:tc>
                  <a:txBody>
                    <a:bodyPr/>
                    <a:lstStyle/>
                    <a:p>
                      <a:endParaRPr lang="en-US" sz="1400" dirty="0">
                        <a:solidFill>
                          <a:schemeClr val="tx1"/>
                        </a:solidFill>
                        <a:cs typeface="Kalimati" pitchFamily="2"/>
                      </a:endParaRPr>
                    </a:p>
                  </a:txBody>
                  <a:tcPr/>
                </a:tc>
              </a:tr>
              <a:tr h="412149">
                <a:tc>
                  <a:txBody>
                    <a:bodyPr/>
                    <a:lstStyle/>
                    <a:p>
                      <a:r>
                        <a:rPr lang="ne-NP" sz="1400" dirty="0" smtClean="0">
                          <a:solidFill>
                            <a:schemeClr val="tx1"/>
                          </a:solidFill>
                          <a:cs typeface="Kalimati" pitchFamily="2"/>
                        </a:rPr>
                        <a:t>मलेसिया</a:t>
                      </a:r>
                      <a:endParaRPr lang="en-US" sz="1400" dirty="0">
                        <a:solidFill>
                          <a:schemeClr val="tx1"/>
                        </a:solidFill>
                        <a:cs typeface="Kalimati" pitchFamily="2"/>
                      </a:endParaRPr>
                    </a:p>
                  </a:txBody>
                  <a:tcPr/>
                </a:tc>
                <a:tc>
                  <a:txBody>
                    <a:bodyPr/>
                    <a:lstStyle/>
                    <a:p>
                      <a:pPr algn="ctr"/>
                      <a:r>
                        <a:rPr lang="ne-NP" sz="1800" dirty="0" smtClean="0">
                          <a:solidFill>
                            <a:schemeClr val="tx1"/>
                          </a:solidFill>
                          <a:cs typeface="Kalimati" pitchFamily="2"/>
                        </a:rPr>
                        <a:t>४५</a:t>
                      </a:r>
                      <a:r>
                        <a:rPr lang="en-US" sz="1800" dirty="0" smtClean="0">
                          <a:solidFill>
                            <a:schemeClr val="tx1"/>
                          </a:solidFill>
                          <a:cs typeface="Kalimati" pitchFamily="2"/>
                        </a:rPr>
                        <a:t> </a:t>
                      </a:r>
                      <a:endParaRPr lang="en-US" sz="1800" dirty="0">
                        <a:solidFill>
                          <a:schemeClr val="tx1"/>
                        </a:solidFill>
                        <a:cs typeface="Kalimati" pitchFamily="2"/>
                      </a:endParaRPr>
                    </a:p>
                  </a:txBody>
                  <a:tcPr/>
                </a:tc>
                <a:tc>
                  <a:txBody>
                    <a:bodyPr/>
                    <a:lstStyle/>
                    <a:p>
                      <a:endParaRPr lang="en-US" sz="1400" dirty="0">
                        <a:solidFill>
                          <a:schemeClr val="tx1"/>
                        </a:solidFill>
                        <a:cs typeface="Kalimati" pitchFamily="2"/>
                      </a:endParaRPr>
                    </a:p>
                  </a:txBody>
                  <a:tcPr/>
                </a:tc>
              </a:tr>
              <a:tr h="412149">
                <a:tc>
                  <a:txBody>
                    <a:bodyPr/>
                    <a:lstStyle/>
                    <a:p>
                      <a:r>
                        <a:rPr lang="ne-NP" sz="1400" dirty="0" smtClean="0">
                          <a:solidFill>
                            <a:schemeClr val="tx1"/>
                          </a:solidFill>
                          <a:cs typeface="Kalimati" pitchFamily="2"/>
                        </a:rPr>
                        <a:t>श्रीलंका</a:t>
                      </a:r>
                      <a:endParaRPr lang="en-US" sz="1400" dirty="0">
                        <a:solidFill>
                          <a:schemeClr val="tx1"/>
                        </a:solidFill>
                        <a:cs typeface="Kalimati" pitchFamily="2"/>
                      </a:endParaRPr>
                    </a:p>
                  </a:txBody>
                  <a:tcPr/>
                </a:tc>
                <a:tc>
                  <a:txBody>
                    <a:bodyPr/>
                    <a:lstStyle/>
                    <a:p>
                      <a:pPr algn="ctr"/>
                      <a:r>
                        <a:rPr lang="ne-NP" sz="1800" dirty="0" smtClean="0">
                          <a:solidFill>
                            <a:schemeClr val="tx1"/>
                          </a:solidFill>
                          <a:cs typeface="Kalimati" pitchFamily="2"/>
                        </a:rPr>
                        <a:t>४०</a:t>
                      </a:r>
                      <a:endParaRPr lang="en-US" sz="1800" dirty="0">
                        <a:solidFill>
                          <a:schemeClr val="tx1"/>
                        </a:solidFill>
                        <a:cs typeface="Kalimati" pitchFamily="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cs typeface="Kalimati" pitchFamily="2"/>
                      </a:endParaRPr>
                    </a:p>
                  </a:txBody>
                  <a:tcPr/>
                </a:tc>
              </a:tr>
              <a:tr h="435046">
                <a:tc>
                  <a:txBody>
                    <a:bodyPr/>
                    <a:lstStyle/>
                    <a:p>
                      <a:r>
                        <a:rPr lang="ne-NP" sz="1400" dirty="0" smtClean="0">
                          <a:solidFill>
                            <a:schemeClr val="tx1"/>
                          </a:solidFill>
                          <a:cs typeface="Kalimati" pitchFamily="2"/>
                        </a:rPr>
                        <a:t>थाइल्याण्ड</a:t>
                      </a:r>
                      <a:endParaRPr lang="en-US" sz="1400" dirty="0">
                        <a:solidFill>
                          <a:schemeClr val="tx1"/>
                        </a:solidFill>
                        <a:cs typeface="Kalimati" pitchFamily="2"/>
                      </a:endParaRPr>
                    </a:p>
                  </a:txBody>
                  <a:tcPr/>
                </a:tc>
                <a:tc>
                  <a:txBody>
                    <a:bodyPr/>
                    <a:lstStyle/>
                    <a:p>
                      <a:pPr algn="ctr"/>
                      <a:r>
                        <a:rPr lang="ne-NP" sz="1800" dirty="0" smtClean="0">
                          <a:solidFill>
                            <a:schemeClr val="tx1"/>
                          </a:solidFill>
                          <a:cs typeface="Kalimati" pitchFamily="2"/>
                        </a:rPr>
                        <a:t>३३</a:t>
                      </a:r>
                      <a:endParaRPr lang="en-US" sz="1800" dirty="0">
                        <a:solidFill>
                          <a:schemeClr val="tx1"/>
                        </a:solidFill>
                        <a:cs typeface="Kalimati" pitchFamily="2"/>
                      </a:endParaRPr>
                    </a:p>
                  </a:txBody>
                  <a:tcPr/>
                </a:tc>
                <a:tc>
                  <a:txBody>
                    <a:bodyPr/>
                    <a:lstStyle/>
                    <a:p>
                      <a:endParaRPr lang="en-US" sz="1400" dirty="0">
                        <a:solidFill>
                          <a:schemeClr val="tx1"/>
                        </a:solidFill>
                        <a:cs typeface="Kalimati" pitchFamily="2"/>
                      </a:endParaRPr>
                    </a:p>
                  </a:txBody>
                  <a:tcPr/>
                </a:tc>
              </a:tr>
              <a:tr h="457943">
                <a:tc>
                  <a:txBody>
                    <a:bodyPr/>
                    <a:lstStyle/>
                    <a:p>
                      <a:r>
                        <a:rPr lang="ne-NP" sz="1400" dirty="0" smtClean="0">
                          <a:solidFill>
                            <a:schemeClr val="tx1"/>
                          </a:solidFill>
                          <a:cs typeface="Kalimati" pitchFamily="2"/>
                        </a:rPr>
                        <a:t>भियतनाम</a:t>
                      </a:r>
                      <a:endParaRPr lang="en-US" sz="1400" dirty="0">
                        <a:solidFill>
                          <a:schemeClr val="tx1"/>
                        </a:solidFill>
                        <a:cs typeface="Kalimati" pitchFamily="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e-NP" sz="1400" dirty="0" smtClean="0">
                          <a:solidFill>
                            <a:schemeClr val="tx1"/>
                          </a:solidFill>
                          <a:cs typeface="Kalimati" pitchFamily="2"/>
                        </a:rPr>
                        <a:t>२०३ औद्योगिक रसायन समेत</a:t>
                      </a:r>
                      <a:endParaRPr lang="en-US" sz="1400" dirty="0" smtClean="0">
                        <a:solidFill>
                          <a:schemeClr val="tx1"/>
                        </a:solidFill>
                        <a:cs typeface="Kalimati" pitchFamily="2"/>
                      </a:endParaRPr>
                    </a:p>
                  </a:txBody>
                  <a:tcPr/>
                </a:tc>
                <a:tc>
                  <a:txBody>
                    <a:bodyPr/>
                    <a:lstStyle/>
                    <a:p>
                      <a:pPr algn="ctr"/>
                      <a:r>
                        <a:rPr lang="ne-NP" sz="1400" dirty="0" smtClean="0">
                          <a:solidFill>
                            <a:schemeClr val="tx1"/>
                          </a:solidFill>
                          <a:cs typeface="Kalimati" pitchFamily="2"/>
                        </a:rPr>
                        <a:t>६</a:t>
                      </a:r>
                      <a:endParaRPr lang="en-US" sz="1400" dirty="0">
                        <a:solidFill>
                          <a:schemeClr val="tx1"/>
                        </a:solidFill>
                        <a:cs typeface="Kalimati" pitchFamily="2"/>
                      </a:endParaRPr>
                    </a:p>
                  </a:txBody>
                  <a:tcPr/>
                </a:tc>
              </a:tr>
              <a:tr h="412149">
                <a:tc>
                  <a:txBody>
                    <a:bodyPr/>
                    <a:lstStyle/>
                    <a:p>
                      <a:r>
                        <a:rPr lang="ne-NP" sz="1400" dirty="0" smtClean="0">
                          <a:solidFill>
                            <a:schemeClr val="tx1"/>
                          </a:solidFill>
                          <a:cs typeface="Kalimati" pitchFamily="2"/>
                        </a:rPr>
                        <a:t>इण्डोनेशिया</a:t>
                      </a:r>
                      <a:endParaRPr lang="en-US" sz="1400" dirty="0">
                        <a:solidFill>
                          <a:schemeClr val="tx1"/>
                        </a:solidFill>
                        <a:cs typeface="Kalimati" pitchFamily="2"/>
                      </a:endParaRPr>
                    </a:p>
                  </a:txBody>
                  <a:tcPr/>
                </a:tc>
                <a:tc>
                  <a:txBody>
                    <a:bodyPr/>
                    <a:lstStyle/>
                    <a:p>
                      <a:pPr algn="ctr"/>
                      <a:r>
                        <a:rPr lang="ne-NP" sz="1600" dirty="0" smtClean="0">
                          <a:solidFill>
                            <a:schemeClr val="tx1"/>
                          </a:solidFill>
                          <a:cs typeface="Kalimati" pitchFamily="2"/>
                        </a:rPr>
                        <a:t>७०</a:t>
                      </a:r>
                      <a:endParaRPr lang="en-US" sz="1600" dirty="0">
                        <a:solidFill>
                          <a:schemeClr val="tx1"/>
                        </a:solidFill>
                        <a:cs typeface="Kalimati" pitchFamily="2"/>
                      </a:endParaRPr>
                    </a:p>
                  </a:txBody>
                  <a:tcPr/>
                </a:tc>
                <a:tc>
                  <a:txBody>
                    <a:bodyPr/>
                    <a:lstStyle/>
                    <a:p>
                      <a:endParaRPr lang="en-US" sz="1400" dirty="0">
                        <a:solidFill>
                          <a:schemeClr val="tx1"/>
                        </a:solidFill>
                        <a:cs typeface="Kalimati" pitchFamily="2"/>
                      </a:endParaRPr>
                    </a:p>
                  </a:txBody>
                  <a:tcPr/>
                </a:tc>
              </a:tr>
              <a:tr h="412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e-NP" sz="1400" dirty="0" smtClean="0">
                          <a:solidFill>
                            <a:schemeClr val="tx1"/>
                          </a:solidFill>
                          <a:cs typeface="Kalimati" pitchFamily="2"/>
                        </a:rPr>
                        <a:t>नेपाल</a:t>
                      </a:r>
                      <a:endParaRPr lang="en-US" sz="1400" dirty="0" smtClean="0">
                        <a:solidFill>
                          <a:schemeClr val="tx1"/>
                        </a:solidFill>
                        <a:cs typeface="Kalimati" pitchFamily="2"/>
                      </a:endParaRPr>
                    </a:p>
                  </a:txBody>
                  <a:tcPr/>
                </a:tc>
                <a:tc>
                  <a:txBody>
                    <a:bodyPr/>
                    <a:lstStyle/>
                    <a:p>
                      <a:pPr algn="ctr"/>
                      <a:r>
                        <a:rPr lang="ne-NP" sz="1600" kern="1200" dirty="0" smtClean="0">
                          <a:solidFill>
                            <a:schemeClr val="tx1"/>
                          </a:solidFill>
                          <a:latin typeface="+mn-lt"/>
                          <a:ea typeface="+mn-ea"/>
                          <a:cs typeface="Kalimati" pitchFamily="2"/>
                        </a:rPr>
                        <a:t>२१</a:t>
                      </a:r>
                      <a:endParaRPr lang="en-US" sz="1600" kern="1200" dirty="0" smtClean="0">
                        <a:solidFill>
                          <a:schemeClr val="tx1"/>
                        </a:solidFill>
                        <a:latin typeface="+mn-lt"/>
                        <a:ea typeface="+mn-ea"/>
                        <a:cs typeface="Kalimati" pitchFamily="2"/>
                      </a:endParaRPr>
                    </a:p>
                  </a:txBody>
                  <a:tcPr/>
                </a:tc>
                <a:tc>
                  <a:txBody>
                    <a:bodyPr/>
                    <a:lstStyle/>
                    <a:p>
                      <a:endParaRPr lang="en-US" sz="1400" dirty="0">
                        <a:solidFill>
                          <a:schemeClr val="tx1"/>
                        </a:solidFill>
                        <a:cs typeface="Kalimati" pitchFamily="2"/>
                      </a:endParaRPr>
                    </a:p>
                  </a:txBody>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7410"/>
                                        </p:tgtEl>
                                        <p:attrNameLst>
                                          <p:attrName>style.visibility</p:attrName>
                                        </p:attrNameLst>
                                      </p:cBhvr>
                                      <p:to>
                                        <p:strVal val="visible"/>
                                      </p:to>
                                    </p:set>
                                    <p:anim calcmode="discrete" valueType="clr">
                                      <p:cBhvr override="childStyle">
                                        <p:cTn id="7" dur="80"/>
                                        <p:tgtEl>
                                          <p:spTgt spid="174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10"/>
                                        </p:tgtEl>
                                        <p:attrNameLst>
                                          <p:attrName>fillcolor</p:attrName>
                                        </p:attrNameLst>
                                      </p:cBhvr>
                                      <p:tavLst>
                                        <p:tav tm="0">
                                          <p:val>
                                            <p:clrVal>
                                              <a:schemeClr val="accent2"/>
                                            </p:clrVal>
                                          </p:val>
                                        </p:tav>
                                        <p:tav tm="50000">
                                          <p:val>
                                            <p:clrVal>
                                              <a:schemeClr val="hlink"/>
                                            </p:clrVal>
                                          </p:val>
                                        </p:tav>
                                      </p:tavLst>
                                    </p:anim>
                                    <p:set>
                                      <p:cBhvr>
                                        <p:cTn id="9" dur="80"/>
                                        <p:tgtEl>
                                          <p:spTgt spid="174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848600" cy="868363"/>
          </a:xfrm>
          <a:solidFill>
            <a:schemeClr val="accent5">
              <a:lumMod val="40000"/>
              <a:lumOff val="60000"/>
            </a:schemeClr>
          </a:solidFill>
        </p:spPr>
        <p:txBody>
          <a:bodyPr rtlCol="0">
            <a:noAutofit/>
          </a:bodyPr>
          <a:lstStyle/>
          <a:p>
            <a:pPr eaLnBrk="1" fontAlgn="auto" hangingPunct="1">
              <a:spcAft>
                <a:spcPts val="0"/>
              </a:spcAft>
              <a:defRPr/>
            </a:pPr>
            <a:r>
              <a:rPr lang="ne-NP" sz="2400" b="1" dirty="0" smtClean="0">
                <a:cs typeface="Kalimati" pitchFamily="2"/>
              </a:rPr>
              <a:t>नेपालमा पत्र्जिकृत अति खतरनाक र खतरनाक विषादीहरु </a:t>
            </a:r>
            <a:br>
              <a:rPr lang="ne-NP" sz="2400" b="1" dirty="0" smtClean="0">
                <a:cs typeface="Kalimati" pitchFamily="2"/>
              </a:rPr>
            </a:br>
            <a:r>
              <a:rPr lang="en-US" sz="1800" b="1" dirty="0" smtClean="0"/>
              <a:t>(Status of Extremely &amp; Highly Hazardous Pesticides Registered  in Nepal)</a:t>
            </a:r>
            <a:endParaRPr lang="en-US" sz="2800" b="1" dirty="0"/>
          </a:p>
        </p:txBody>
      </p:sp>
      <p:graphicFrame>
        <p:nvGraphicFramePr>
          <p:cNvPr id="4" name="Content Placeholder 3"/>
          <p:cNvGraphicFramePr>
            <a:graphicFrameLocks noGrp="1"/>
          </p:cNvGraphicFramePr>
          <p:nvPr>
            <p:ph idx="1"/>
          </p:nvPr>
        </p:nvGraphicFramePr>
        <p:xfrm>
          <a:off x="228600" y="1676400"/>
          <a:ext cx="8762999" cy="3967453"/>
        </p:xfrm>
        <a:graphic>
          <a:graphicData uri="http://schemas.openxmlformats.org/drawingml/2006/table">
            <a:tbl>
              <a:tblPr firstRow="1" bandRow="1">
                <a:tableStyleId>{93296810-A885-4BE3-A3E7-6D5BEEA58F35}</a:tableStyleId>
              </a:tblPr>
              <a:tblGrid>
                <a:gridCol w="990600"/>
                <a:gridCol w="1513114"/>
                <a:gridCol w="1956027"/>
                <a:gridCol w="1408339"/>
                <a:gridCol w="1173616"/>
                <a:gridCol w="1721303"/>
              </a:tblGrid>
              <a:tr h="813896">
                <a:tc>
                  <a:txBody>
                    <a:bodyPr/>
                    <a:lstStyle/>
                    <a:p>
                      <a:r>
                        <a:rPr lang="en-US" sz="2000" dirty="0" smtClean="0"/>
                        <a:t>WHO Class</a:t>
                      </a:r>
                      <a:endParaRPr lang="en-US" sz="2000" dirty="0"/>
                    </a:p>
                  </a:txBody>
                  <a:tcPr marT="45719" marB="45719"/>
                </a:tc>
                <a:tc>
                  <a:txBody>
                    <a:bodyPr/>
                    <a:lstStyle/>
                    <a:p>
                      <a:r>
                        <a:rPr lang="en-US" sz="2000" dirty="0" smtClean="0"/>
                        <a:t>Pesticide  Category</a:t>
                      </a:r>
                      <a:endParaRPr lang="en-US" sz="2000" dirty="0"/>
                    </a:p>
                  </a:txBody>
                  <a:tcPr marT="45719" marB="45719"/>
                </a:tc>
                <a:tc>
                  <a:txBody>
                    <a:bodyPr/>
                    <a:lstStyle/>
                    <a:p>
                      <a:r>
                        <a:rPr lang="en-US" sz="2000" dirty="0" smtClean="0"/>
                        <a:t>Common Name </a:t>
                      </a:r>
                      <a:endParaRPr lang="en-US" sz="2000" dirty="0"/>
                    </a:p>
                  </a:txBody>
                  <a:tcPr marT="45719" marB="45719"/>
                </a:tc>
                <a:tc>
                  <a:txBody>
                    <a:bodyPr/>
                    <a:lstStyle/>
                    <a:p>
                      <a:r>
                        <a:rPr lang="en-US" sz="2000" dirty="0" smtClean="0"/>
                        <a:t>CAS No</a:t>
                      </a:r>
                      <a:endParaRPr lang="en-US" sz="2000" dirty="0"/>
                    </a:p>
                  </a:txBody>
                  <a:tcPr marT="45719" marB="45719"/>
                </a:tc>
                <a:tc>
                  <a:txBody>
                    <a:bodyPr/>
                    <a:lstStyle/>
                    <a:p>
                      <a:r>
                        <a:rPr lang="en-US" sz="2000" dirty="0" smtClean="0"/>
                        <a:t>LD </a:t>
                      </a:r>
                      <a:r>
                        <a:rPr lang="en-US" sz="2000" baseline="-25000" dirty="0" smtClean="0"/>
                        <a:t>50</a:t>
                      </a:r>
                    </a:p>
                    <a:p>
                      <a:r>
                        <a:rPr lang="en-US" sz="2000" dirty="0" smtClean="0"/>
                        <a:t>(mg/kg)</a:t>
                      </a:r>
                      <a:endParaRPr lang="en-US" sz="2000" dirty="0"/>
                    </a:p>
                  </a:txBody>
                  <a:tcPr marT="45719" marB="457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No. of Trade Name Regd.</a:t>
                      </a:r>
                    </a:p>
                  </a:txBody>
                  <a:tcPr marT="45719" marB="45719"/>
                </a:tc>
              </a:tr>
              <a:tr h="471561">
                <a:tc>
                  <a:txBody>
                    <a:bodyPr/>
                    <a:lstStyle/>
                    <a:p>
                      <a:pPr marL="342900" indent="-342900">
                        <a:buFont typeface="+mj-lt"/>
                        <a:buNone/>
                      </a:pPr>
                      <a:r>
                        <a:rPr lang="en-US" sz="2000" dirty="0" err="1" smtClean="0"/>
                        <a:t>Ib</a:t>
                      </a:r>
                      <a:endParaRPr lang="en-US" sz="2000" dirty="0"/>
                    </a:p>
                  </a:txBody>
                  <a:tcPr marT="45719" marB="45719"/>
                </a:tc>
                <a:tc>
                  <a:txBody>
                    <a:bodyPr/>
                    <a:lstStyle/>
                    <a:p>
                      <a:r>
                        <a:rPr lang="en-US" sz="2000" dirty="0" smtClean="0"/>
                        <a:t>Insecticide</a:t>
                      </a:r>
                      <a:endParaRPr lang="en-US" sz="2000" dirty="0"/>
                    </a:p>
                  </a:txBody>
                  <a:tcPr marT="45719" marB="457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Carbofuran</a:t>
                      </a:r>
                      <a:endParaRPr lang="en-US" sz="2000" dirty="0" smtClean="0"/>
                    </a:p>
                  </a:txBody>
                  <a:tcPr marT="45719" marB="45719"/>
                </a:tc>
                <a:tc>
                  <a:txBody>
                    <a:bodyPr/>
                    <a:lstStyle/>
                    <a:p>
                      <a:r>
                        <a:rPr lang="en-US" sz="2000" dirty="0" smtClean="0"/>
                        <a:t>1563-66-2</a:t>
                      </a:r>
                      <a:endParaRPr lang="en-US" sz="2000" dirty="0"/>
                    </a:p>
                  </a:txBody>
                  <a:tcPr marT="45719" marB="45719"/>
                </a:tc>
                <a:tc>
                  <a:txBody>
                    <a:bodyPr/>
                    <a:lstStyle/>
                    <a:p>
                      <a:pPr algn="ctr"/>
                      <a:r>
                        <a:rPr lang="en-US" sz="2000" dirty="0" smtClean="0"/>
                        <a:t>8</a:t>
                      </a:r>
                      <a:endParaRPr lang="en-US" sz="2000" dirty="0"/>
                    </a:p>
                  </a:txBody>
                  <a:tcPr marT="45719" marB="45719"/>
                </a:tc>
                <a:tc>
                  <a:txBody>
                    <a:bodyPr/>
                    <a:lstStyle/>
                    <a:p>
                      <a:pPr algn="ctr"/>
                      <a:r>
                        <a:rPr lang="en-US" sz="2000" dirty="0" smtClean="0"/>
                        <a:t>38</a:t>
                      </a:r>
                      <a:endParaRPr lang="en-US" sz="2000" dirty="0"/>
                    </a:p>
                  </a:txBody>
                  <a:tcPr marT="45719" marB="45719"/>
                </a:tc>
              </a:tr>
              <a:tr h="460028">
                <a:tc>
                  <a:txBody>
                    <a:bodyPr/>
                    <a:lstStyle/>
                    <a:p>
                      <a:r>
                        <a:rPr lang="en-US" sz="2000" dirty="0" err="1" smtClean="0"/>
                        <a:t>Ib</a:t>
                      </a:r>
                      <a:endParaRPr lang="en-US" sz="2000" dirty="0"/>
                    </a:p>
                  </a:txBody>
                  <a:tcPr marT="45719" marB="45719"/>
                </a:tc>
                <a:tc>
                  <a:txBody>
                    <a:bodyPr/>
                    <a:lstStyle/>
                    <a:p>
                      <a:r>
                        <a:rPr lang="en-US" sz="2000" dirty="0" smtClean="0"/>
                        <a:t>Insecticide</a:t>
                      </a:r>
                      <a:endParaRPr lang="en-US" sz="2000" dirty="0"/>
                    </a:p>
                  </a:txBody>
                  <a:tcPr marT="45719" marB="45719"/>
                </a:tc>
                <a:tc>
                  <a:txBody>
                    <a:bodyPr/>
                    <a:lstStyle/>
                    <a:p>
                      <a:r>
                        <a:rPr lang="en-US" sz="2000" dirty="0" err="1" smtClean="0"/>
                        <a:t>Dichlorvos</a:t>
                      </a:r>
                      <a:endParaRPr lang="en-US" sz="2000" dirty="0"/>
                    </a:p>
                  </a:txBody>
                  <a:tcPr marT="45719" marB="45719"/>
                </a:tc>
                <a:tc>
                  <a:txBody>
                    <a:bodyPr/>
                    <a:lstStyle/>
                    <a:p>
                      <a:r>
                        <a:rPr lang="en-US" sz="2000" dirty="0" smtClean="0"/>
                        <a:t>62-73-7 </a:t>
                      </a:r>
                      <a:endParaRPr lang="en-US" sz="2000" dirty="0"/>
                    </a:p>
                  </a:txBody>
                  <a:tcPr marT="45719" marB="45719"/>
                </a:tc>
                <a:tc>
                  <a:txBody>
                    <a:bodyPr/>
                    <a:lstStyle/>
                    <a:p>
                      <a:pPr algn="ctr"/>
                      <a:r>
                        <a:rPr lang="en-US" sz="2000" dirty="0" smtClean="0"/>
                        <a:t>56</a:t>
                      </a:r>
                      <a:endParaRPr lang="en-US" sz="2000" dirty="0"/>
                    </a:p>
                  </a:txBody>
                  <a:tcPr marT="45719" marB="45719"/>
                </a:tc>
                <a:tc>
                  <a:txBody>
                    <a:bodyPr/>
                    <a:lstStyle/>
                    <a:p>
                      <a:pPr algn="ctr"/>
                      <a:r>
                        <a:rPr lang="en-US" sz="2000" dirty="0" smtClean="0"/>
                        <a:t>78</a:t>
                      </a:r>
                      <a:endParaRPr lang="en-US" sz="2000" dirty="0"/>
                    </a:p>
                  </a:txBody>
                  <a:tcPr marT="45719" marB="45719"/>
                </a:tc>
              </a:tr>
              <a:tr h="460028">
                <a:tc>
                  <a:txBody>
                    <a:bodyPr/>
                    <a:lstStyle/>
                    <a:p>
                      <a:r>
                        <a:rPr lang="en-US" sz="2000" dirty="0" smtClean="0"/>
                        <a:t>II </a:t>
                      </a:r>
                      <a:r>
                        <a:rPr lang="en-US" sz="1400" dirty="0" smtClean="0"/>
                        <a:t>(GHS 3)</a:t>
                      </a:r>
                      <a:endParaRPr lang="en-US" sz="2000" dirty="0"/>
                    </a:p>
                  </a:txBody>
                  <a:tcPr marT="45724" marB="45724"/>
                </a:tc>
                <a:tc>
                  <a:txBody>
                    <a:bodyPr/>
                    <a:lstStyle/>
                    <a:p>
                      <a:r>
                        <a:rPr lang="en-US" sz="2000" dirty="0" smtClean="0"/>
                        <a:t>Insecticide</a:t>
                      </a:r>
                      <a:endParaRPr lang="en-US" sz="2000" dirty="0"/>
                    </a:p>
                  </a:txBody>
                  <a:tcPr marT="45724" marB="45724"/>
                </a:tc>
                <a:tc>
                  <a:txBody>
                    <a:bodyPr/>
                    <a:lstStyle/>
                    <a:p>
                      <a:r>
                        <a:rPr lang="en-US" sz="2000" dirty="0" err="1" smtClean="0"/>
                        <a:t>Carbaryl</a:t>
                      </a:r>
                      <a:endParaRPr lang="en-US" sz="2000" dirty="0"/>
                    </a:p>
                  </a:txBody>
                  <a:tcPr marT="45724" marB="45724"/>
                </a:tc>
                <a:tc>
                  <a:txBody>
                    <a:bodyPr/>
                    <a:lstStyle/>
                    <a:p>
                      <a:r>
                        <a:rPr lang="en-US" sz="2000" dirty="0" smtClean="0"/>
                        <a:t>63-25-2</a:t>
                      </a:r>
                      <a:endParaRPr lang="en-US" sz="2000" dirty="0"/>
                    </a:p>
                  </a:txBody>
                  <a:tcPr marT="45724" marB="45724"/>
                </a:tc>
                <a:tc>
                  <a:txBody>
                    <a:bodyPr/>
                    <a:lstStyle/>
                    <a:p>
                      <a:pPr algn="ctr"/>
                      <a:r>
                        <a:rPr lang="en-US" sz="2000" dirty="0" smtClean="0"/>
                        <a:t>300</a:t>
                      </a:r>
                      <a:endParaRPr lang="en-US" sz="2000" dirty="0"/>
                    </a:p>
                  </a:txBody>
                  <a:tcPr marT="45724" marB="45724"/>
                </a:tc>
                <a:tc>
                  <a:txBody>
                    <a:bodyPr/>
                    <a:lstStyle/>
                    <a:p>
                      <a:pPr algn="ctr"/>
                      <a:r>
                        <a:rPr lang="en-US" sz="2000" dirty="0" smtClean="0"/>
                        <a:t>1</a:t>
                      </a:r>
                      <a:endParaRPr lang="en-US" sz="2000" dirty="0"/>
                    </a:p>
                  </a:txBody>
                  <a:tcPr marT="45724" marB="45724"/>
                </a:tc>
              </a:tr>
              <a:tr h="460028">
                <a:tc>
                  <a:txBody>
                    <a:bodyPr/>
                    <a:lstStyle/>
                    <a:p>
                      <a:r>
                        <a:rPr lang="en-US" sz="2000" dirty="0" smtClean="0"/>
                        <a:t>II (</a:t>
                      </a:r>
                      <a:r>
                        <a:rPr lang="en-US" sz="1400" dirty="0" smtClean="0"/>
                        <a:t>GHS 3)</a:t>
                      </a:r>
                      <a:endParaRPr lang="en-US" sz="2000" dirty="0"/>
                    </a:p>
                  </a:txBody>
                  <a:tcPr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Insecticide</a:t>
                      </a:r>
                    </a:p>
                  </a:txBody>
                  <a:tcPr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Triazophos</a:t>
                      </a:r>
                      <a:endParaRPr lang="en-US" sz="2000" dirty="0" smtClean="0"/>
                    </a:p>
                  </a:txBody>
                  <a:tcPr marT="45724" marB="45724"/>
                </a:tc>
                <a:tc>
                  <a:txBody>
                    <a:bodyPr/>
                    <a:lstStyle/>
                    <a:p>
                      <a:r>
                        <a:rPr lang="en-US" sz="1800" kern="1200" baseline="0" dirty="0" smtClean="0">
                          <a:solidFill>
                            <a:schemeClr val="dk1"/>
                          </a:solidFill>
                          <a:latin typeface="+mn-lt"/>
                          <a:ea typeface="+mn-ea"/>
                          <a:cs typeface="+mn-cs"/>
                        </a:rPr>
                        <a:t>24017-47-8</a:t>
                      </a:r>
                      <a:endParaRPr lang="en-US" sz="2000" dirty="0"/>
                    </a:p>
                  </a:txBody>
                  <a:tcPr marT="45724" marB="45724"/>
                </a:tc>
                <a:tc>
                  <a:txBody>
                    <a:bodyPr/>
                    <a:lstStyle/>
                    <a:p>
                      <a:pPr algn="ctr"/>
                      <a:r>
                        <a:rPr lang="en-US" sz="2000" dirty="0" smtClean="0"/>
                        <a:t>82</a:t>
                      </a:r>
                      <a:endParaRPr lang="en-US" sz="2000" dirty="0"/>
                    </a:p>
                  </a:txBody>
                  <a:tcPr marT="45724" marB="45724"/>
                </a:tc>
                <a:tc>
                  <a:txBody>
                    <a:bodyPr/>
                    <a:lstStyle/>
                    <a:p>
                      <a:pPr algn="ctr"/>
                      <a:r>
                        <a:rPr lang="en-US" sz="2000" dirty="0" smtClean="0"/>
                        <a:t>54</a:t>
                      </a:r>
                      <a:endParaRPr lang="en-US" sz="2000" dirty="0"/>
                    </a:p>
                  </a:txBody>
                  <a:tcPr marT="45724" marB="45724"/>
                </a:tc>
              </a:tr>
              <a:tr h="563039">
                <a:tc>
                  <a:txBody>
                    <a:bodyPr/>
                    <a:lstStyle/>
                    <a:p>
                      <a:r>
                        <a:rPr lang="en-US" sz="2000" dirty="0" err="1" smtClean="0"/>
                        <a:t>Ib</a:t>
                      </a:r>
                      <a:endParaRPr lang="en-US" sz="2000" dirty="0"/>
                    </a:p>
                  </a:txBody>
                  <a:tcPr marT="45719" marB="457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Rodenticide</a:t>
                      </a:r>
                      <a:endParaRPr lang="en-US" sz="2000" dirty="0" smtClean="0"/>
                    </a:p>
                  </a:txBody>
                  <a:tcPr marT="45719" marB="45719"/>
                </a:tc>
                <a:tc>
                  <a:txBody>
                    <a:bodyPr/>
                    <a:lstStyle/>
                    <a:p>
                      <a:r>
                        <a:rPr lang="en-US" sz="2000" dirty="0" smtClean="0"/>
                        <a:t>Zinc</a:t>
                      </a:r>
                      <a:r>
                        <a:rPr lang="en-US" sz="2000" baseline="0" dirty="0" smtClean="0"/>
                        <a:t> </a:t>
                      </a:r>
                      <a:r>
                        <a:rPr lang="en-US" sz="2000" baseline="0" dirty="0" err="1" smtClean="0"/>
                        <a:t>Phosphide</a:t>
                      </a:r>
                      <a:endParaRPr lang="en-US" sz="2000" dirty="0"/>
                    </a:p>
                  </a:txBody>
                  <a:tcPr marT="45719" marB="45719"/>
                </a:tc>
                <a:tc>
                  <a:txBody>
                    <a:bodyPr/>
                    <a:lstStyle/>
                    <a:p>
                      <a:r>
                        <a:rPr lang="en-US" sz="2000" dirty="0" smtClean="0"/>
                        <a:t>1314-84-7</a:t>
                      </a:r>
                      <a:endParaRPr lang="en-US" sz="2000" dirty="0"/>
                    </a:p>
                  </a:txBody>
                  <a:tcPr marT="45719" marB="45719"/>
                </a:tc>
                <a:tc>
                  <a:txBody>
                    <a:bodyPr/>
                    <a:lstStyle/>
                    <a:p>
                      <a:pPr algn="ctr"/>
                      <a:r>
                        <a:rPr lang="en-US" sz="2000" dirty="0" smtClean="0"/>
                        <a:t>45</a:t>
                      </a:r>
                      <a:endParaRPr lang="en-US" sz="2000" dirty="0"/>
                    </a:p>
                  </a:txBody>
                  <a:tcPr marT="45719" marB="45719"/>
                </a:tc>
                <a:tc>
                  <a:txBody>
                    <a:bodyPr/>
                    <a:lstStyle/>
                    <a:p>
                      <a:pPr algn="ctr"/>
                      <a:r>
                        <a:rPr lang="en-US" sz="2000" dirty="0" smtClean="0"/>
                        <a:t>16</a:t>
                      </a:r>
                      <a:endParaRPr lang="en-US" sz="2000" dirty="0"/>
                    </a:p>
                  </a:txBody>
                  <a:tcPr marT="45719" marB="45719"/>
                </a:tc>
              </a:tr>
              <a:tr h="738873">
                <a:tc>
                  <a:txBody>
                    <a:bodyPr/>
                    <a:lstStyle/>
                    <a:p>
                      <a:endParaRPr lang="en-US" sz="2000" dirty="0"/>
                    </a:p>
                  </a:txBody>
                  <a:tcPr marT="45719" marB="457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Total</a:t>
                      </a:r>
                    </a:p>
                  </a:txBody>
                  <a:tcPr marT="45719" marB="45719"/>
                </a:tc>
                <a:tc>
                  <a:txBody>
                    <a:bodyPr/>
                    <a:lstStyle/>
                    <a:p>
                      <a:pPr algn="ctr"/>
                      <a:r>
                        <a:rPr lang="en-US" sz="2000" b="1" dirty="0" smtClean="0"/>
                        <a:t>5</a:t>
                      </a:r>
                      <a:endParaRPr lang="en-US" sz="2000" b="1" dirty="0"/>
                    </a:p>
                  </a:txBody>
                  <a:tcPr marT="45719" marB="45719"/>
                </a:tc>
                <a:tc>
                  <a:txBody>
                    <a:bodyPr/>
                    <a:lstStyle/>
                    <a:p>
                      <a:endParaRPr lang="en-US" sz="2000" dirty="0"/>
                    </a:p>
                  </a:txBody>
                  <a:tcPr marT="45719" marB="45719"/>
                </a:tc>
                <a:tc>
                  <a:txBody>
                    <a:bodyPr/>
                    <a:lstStyle/>
                    <a:p>
                      <a:endParaRPr lang="en-US" sz="2000" dirty="0"/>
                    </a:p>
                  </a:txBody>
                  <a:tcPr marT="45719" marB="45719"/>
                </a:tc>
                <a:tc>
                  <a:txBody>
                    <a:bodyPr/>
                    <a:lstStyle/>
                    <a:p>
                      <a:pPr algn="ctr"/>
                      <a:r>
                        <a:rPr lang="en-US" sz="2000" b="1" smtClean="0"/>
                        <a:t>187</a:t>
                      </a:r>
                      <a:endParaRPr lang="en-US" sz="2000" b="1" dirty="0"/>
                    </a:p>
                  </a:txBody>
                  <a:tcPr marT="45719" marB="45719"/>
                </a:tc>
              </a:tr>
            </a:tbl>
          </a:graphicData>
        </a:graphic>
      </p:graphicFrame>
      <p:pic>
        <p:nvPicPr>
          <p:cNvPr id="14404" name="Picture 2" descr="Govn.of Nepal"/>
          <p:cNvPicPr>
            <a:picLocks noChangeAspect="1" noChangeArrowheads="1"/>
          </p:cNvPicPr>
          <p:nvPr/>
        </p:nvPicPr>
        <p:blipFill>
          <a:blip r:embed="rId3" cstate="print"/>
          <a:srcRect/>
          <a:stretch>
            <a:fillRect/>
          </a:stretch>
        </p:blipFill>
        <p:spPr bwMode="auto">
          <a:xfrm>
            <a:off x="0" y="0"/>
            <a:ext cx="1230313"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543800" cy="838200"/>
          </a:xfrm>
        </p:spPr>
        <p:txBody>
          <a:bodyPr>
            <a:noAutofit/>
          </a:bodyPr>
          <a:lstStyle/>
          <a:p>
            <a:pPr algn="l"/>
            <a:r>
              <a:rPr lang="ne-NP" sz="3200" b="1" dirty="0" smtClean="0">
                <a:ea typeface="Kalimati" pitchFamily="2"/>
                <a:cs typeface="Kalimati" pitchFamily="2"/>
              </a:rPr>
              <a:t>विषादी जीवमा वा विरुवामा कसरि पस्दछ</a:t>
            </a:r>
            <a:endParaRPr lang="en-US" sz="3200" dirty="0"/>
          </a:p>
        </p:txBody>
      </p:sp>
      <p:pic>
        <p:nvPicPr>
          <p:cNvPr id="3074" name="Picture 2"/>
          <p:cNvPicPr>
            <a:picLocks noChangeAspect="1" noChangeArrowheads="1"/>
          </p:cNvPicPr>
          <p:nvPr/>
        </p:nvPicPr>
        <p:blipFill>
          <a:blip r:embed="rId2" cstate="print"/>
          <a:srcRect/>
          <a:stretch>
            <a:fillRect/>
          </a:stretch>
        </p:blipFill>
        <p:spPr bwMode="auto">
          <a:xfrm>
            <a:off x="5791200" y="685800"/>
            <a:ext cx="2838450" cy="1676400"/>
          </a:xfrm>
          <a:prstGeom prst="rect">
            <a:avLst/>
          </a:prstGeom>
          <a:noFill/>
          <a:ln w="9525">
            <a:noFill/>
            <a:miter lim="800000"/>
            <a:headEnd/>
            <a:tailEnd/>
          </a:ln>
        </p:spPr>
      </p:pic>
      <p:pic>
        <p:nvPicPr>
          <p:cNvPr id="3075" name="Picture 3"/>
          <p:cNvPicPr>
            <a:picLocks noGrp="1" noChangeAspect="1" noChangeArrowheads="1"/>
          </p:cNvPicPr>
          <p:nvPr>
            <p:ph idx="1"/>
          </p:nvPr>
        </p:nvPicPr>
        <p:blipFill>
          <a:blip r:embed="rId3" cstate="print"/>
          <a:srcRect/>
          <a:stretch>
            <a:fillRect/>
          </a:stretch>
        </p:blipFill>
        <p:spPr bwMode="auto">
          <a:xfrm>
            <a:off x="5867400" y="2133600"/>
            <a:ext cx="2914650" cy="152400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6019800" y="3657600"/>
            <a:ext cx="2676525" cy="1676400"/>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6019800" y="5257800"/>
            <a:ext cx="2743200" cy="1398924"/>
          </a:xfrm>
          <a:prstGeom prst="rect">
            <a:avLst/>
          </a:prstGeom>
          <a:noFill/>
          <a:ln w="9525">
            <a:noFill/>
            <a:miter lim="800000"/>
            <a:headEnd/>
            <a:tailEnd/>
          </a:ln>
        </p:spPr>
      </p:pic>
      <p:pic>
        <p:nvPicPr>
          <p:cNvPr id="3078" name="Picture 6"/>
          <p:cNvPicPr>
            <a:picLocks noChangeAspect="1" noChangeArrowheads="1"/>
          </p:cNvPicPr>
          <p:nvPr/>
        </p:nvPicPr>
        <p:blipFill>
          <a:blip r:embed="rId6" cstate="print"/>
          <a:srcRect/>
          <a:stretch>
            <a:fillRect/>
          </a:stretch>
        </p:blipFill>
        <p:spPr bwMode="auto">
          <a:xfrm>
            <a:off x="381000" y="3048000"/>
            <a:ext cx="4953000" cy="3352800"/>
          </a:xfrm>
          <a:prstGeom prst="rect">
            <a:avLst/>
          </a:prstGeom>
          <a:noFill/>
          <a:ln w="9525">
            <a:noFill/>
            <a:miter lim="800000"/>
            <a:headEnd/>
            <a:tailEnd/>
          </a:ln>
        </p:spPr>
      </p:pic>
      <p:pic>
        <p:nvPicPr>
          <p:cNvPr id="3079" name="Picture 7"/>
          <p:cNvPicPr>
            <a:picLocks noChangeAspect="1" noChangeArrowheads="1"/>
          </p:cNvPicPr>
          <p:nvPr/>
        </p:nvPicPr>
        <p:blipFill>
          <a:blip r:embed="rId7" cstate="print"/>
          <a:srcRect/>
          <a:stretch>
            <a:fillRect/>
          </a:stretch>
        </p:blipFill>
        <p:spPr bwMode="auto">
          <a:xfrm>
            <a:off x="0" y="990600"/>
            <a:ext cx="4038600" cy="1981200"/>
          </a:xfrm>
          <a:prstGeom prst="rect">
            <a:avLst/>
          </a:prstGeom>
          <a:noFill/>
          <a:ln w="9525">
            <a:noFill/>
            <a:miter lim="800000"/>
            <a:headEnd/>
            <a:tailEnd/>
          </a:ln>
        </p:spPr>
      </p:pic>
      <p:pic>
        <p:nvPicPr>
          <p:cNvPr id="9" name="Picture 2" descr="Govn.of Nepal"/>
          <p:cNvPicPr>
            <a:picLocks noChangeAspect="1" noChangeArrowheads="1"/>
          </p:cNvPicPr>
          <p:nvPr/>
        </p:nvPicPr>
        <p:blipFill>
          <a:blip r:embed="rId8" cstate="print"/>
          <a:srcRect/>
          <a:stretch>
            <a:fillRect/>
          </a:stretch>
        </p:blipFill>
        <p:spPr bwMode="auto">
          <a:xfrm>
            <a:off x="7913688" y="0"/>
            <a:ext cx="1230312"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944562"/>
          </a:xfrm>
        </p:spPr>
        <p:txBody>
          <a:bodyPr>
            <a:noAutofit/>
          </a:bodyPr>
          <a:lstStyle/>
          <a:p>
            <a:r>
              <a:rPr lang="ne-NP" sz="3200" dirty="0" smtClean="0">
                <a:solidFill>
                  <a:srgbClr val="FF0000"/>
                </a:solidFill>
                <a:cs typeface="Kalimati" pitchFamily="2"/>
              </a:rPr>
              <a:t>म्याद नाघेका विषादीको व्यवस्थापन</a:t>
            </a:r>
            <a:r>
              <a:rPr lang="ne-NP" sz="3200" dirty="0" smtClean="0">
                <a:cs typeface="Kalimati" pitchFamily="2"/>
              </a:rPr>
              <a:t> (दफा २३)</a:t>
            </a:r>
            <a:endParaRPr lang="en-US" sz="3200" dirty="0">
              <a:solidFill>
                <a:srgbClr val="FF0000"/>
              </a:solidFill>
              <a:cs typeface="Kalimati" pitchFamily="2"/>
            </a:endParaRPr>
          </a:p>
        </p:txBody>
      </p:sp>
      <p:sp>
        <p:nvSpPr>
          <p:cNvPr id="3" name="Content Placeholder 2"/>
          <p:cNvSpPr>
            <a:spLocks noGrp="1"/>
          </p:cNvSpPr>
          <p:nvPr>
            <p:ph sz="quarter" idx="1"/>
          </p:nvPr>
        </p:nvSpPr>
        <p:spPr>
          <a:xfrm>
            <a:off x="381000" y="1447800"/>
            <a:ext cx="8534400" cy="5410200"/>
          </a:xfrm>
        </p:spPr>
        <p:txBody>
          <a:bodyPr>
            <a:normAutofit fontScale="85000" lnSpcReduction="20000"/>
          </a:bodyPr>
          <a:lstStyle/>
          <a:p>
            <a:pPr lvl="0">
              <a:buNone/>
            </a:pPr>
            <a:r>
              <a:rPr lang="ne-NP" dirty="0" smtClean="0">
                <a:cs typeface="Kalimati" pitchFamily="2"/>
              </a:rPr>
              <a:t>(१) आयातकर्ताले पैठारी गरेका कुनै जीवनाशक विषादीको अवधि समाप्‍त भएमा आफ्नै खर्चमा सोको उचित व्यवस्थापन गर्नु पर्नेछ । </a:t>
            </a:r>
            <a:endParaRPr lang="en-US" dirty="0" smtClean="0">
              <a:cs typeface="Kalimati" pitchFamily="2"/>
            </a:endParaRPr>
          </a:p>
          <a:p>
            <a:pPr>
              <a:buNone/>
            </a:pPr>
            <a:r>
              <a:rPr lang="ne-NP" dirty="0" smtClean="0">
                <a:cs typeface="Kalimati" pitchFamily="2"/>
              </a:rPr>
              <a:t>तर उत्पादन, संश्‍लेषण, निकासी</a:t>
            </a:r>
            <a:r>
              <a:rPr lang="en-US" dirty="0" smtClean="0">
                <a:cs typeface="Kalimati" pitchFamily="2"/>
              </a:rPr>
              <a:t>, </a:t>
            </a:r>
            <a:r>
              <a:rPr lang="ne-NP" dirty="0" smtClean="0">
                <a:cs typeface="Kalimati" pitchFamily="2"/>
              </a:rPr>
              <a:t>पैठारी</a:t>
            </a:r>
            <a:r>
              <a:rPr lang="en-US" dirty="0" smtClean="0">
                <a:cs typeface="Kalimati" pitchFamily="2"/>
              </a:rPr>
              <a:t>,</a:t>
            </a:r>
            <a:r>
              <a:rPr lang="ne-NP" dirty="0" smtClean="0">
                <a:cs typeface="Kalimati" pitchFamily="2"/>
              </a:rPr>
              <a:t> व्यावसायिक प्रयोग, भण्डारण वा बिक्री वितरण, ओसार पसार, प्याकिङ्ग वा पुनः प्याकिङ्ग गरेको जीवनाशक विषादीको हकमा उक्त विषादीमा उल्लिखित म्याद भुक्तान हुने अवधिभन्दा एक महिना अगावै सम्बन्धित कम्पनी वा उद्योगले सोको उचित व्यवस्थापन गर्नु पर्नेछ ।</a:t>
            </a:r>
            <a:endParaRPr lang="en-US" dirty="0" smtClean="0">
              <a:cs typeface="Kalimati" pitchFamily="2"/>
            </a:endParaRPr>
          </a:p>
          <a:p>
            <a:pPr>
              <a:buNone/>
            </a:pPr>
            <a:r>
              <a:rPr lang="ne-NP" b="1" dirty="0" smtClean="0">
                <a:cs typeface="Kalimati" pitchFamily="2"/>
              </a:rPr>
              <a:t>		</a:t>
            </a:r>
            <a:r>
              <a:rPr lang="ne-NP" dirty="0" smtClean="0">
                <a:cs typeface="Kalimati" pitchFamily="2"/>
              </a:rPr>
              <a:t>(२) कुनै व्यक्ति, संस्था वा निकाय, व्यवसायी वा उद्यमीले जीवनाशक विषादी सम्बन्धी कारोबार गर्दा तोकिए बमोजिमको मापदण्डको अधीनमा रही म्याद गुज्रेको विषादीको व्यवस्थापन आफैले गर्नु पर्नेछ ।</a:t>
            </a:r>
            <a:endParaRPr lang="en-US" dirty="0" smtClean="0">
              <a:cs typeface="Kalimati" pitchFamily="2"/>
            </a:endParaRPr>
          </a:p>
          <a:p>
            <a:pPr>
              <a:buNone/>
            </a:pPr>
            <a:r>
              <a:rPr lang="ne-NP" dirty="0" smtClean="0">
                <a:cs typeface="Kalimati" pitchFamily="2"/>
              </a:rPr>
              <a:t>		(३) उपदफा (२) बमोजिम व्यवस्थापन गर्दा म्याद समाप्‍त भएका प्रतिबन्धित, टुटेफुटे वा चुहिएका जीवनाशक विषादी सम्बन्धित विषादी कम्पनी, उद्योग तथा व्यक्तिले</a:t>
            </a:r>
            <a:r>
              <a:rPr lang="ne-NP" b="1" dirty="0" smtClean="0">
                <a:cs typeface="Kalimati" pitchFamily="2"/>
              </a:rPr>
              <a:t> </a:t>
            </a:r>
            <a:r>
              <a:rPr lang="ne-NP" dirty="0" smtClean="0">
                <a:cs typeface="Kalimati" pitchFamily="2"/>
              </a:rPr>
              <a:t>आयातकर्ता मार्फत नै फिर्ता लैजाने व्यवस्था गर्नु पर्नेछ। र त्यस्ता विषादीलार्इ तत्काल भण्डारण गर्नको लागि नेपाल सरकारले आवश्यक व्यवस्था गर्न सक्नेछ ।</a:t>
            </a:r>
            <a:endParaRPr lang="en-US" dirty="0" smtClean="0">
              <a:cs typeface="Kalimati" pitchFamily="2"/>
            </a:endParaRPr>
          </a:p>
          <a:p>
            <a:pPr>
              <a:buNone/>
            </a:pPr>
            <a:r>
              <a:rPr lang="ne-NP" dirty="0" smtClean="0">
                <a:cs typeface="Kalimati" pitchFamily="2"/>
              </a:rPr>
              <a:t>		(४) उपदफा (3) बमोजिम फिर्ता लैजाने तथा भण्डारण गर्ने सम्बन्धी मापदण्ड र कार्यविधि तोकिए बमोजिम हुनेछ ।</a:t>
            </a:r>
            <a:endParaRPr lang="en-US" dirty="0" smtClean="0">
              <a:cs typeface="Kalimati" pitchFamily="2"/>
            </a:endParaRPr>
          </a:p>
          <a:p>
            <a:endParaRPr lang="en-US" dirty="0"/>
          </a:p>
        </p:txBody>
      </p:sp>
      <p:pic>
        <p:nvPicPr>
          <p:cNvPr id="4" name="Picture 2" descr="Govn.of Nepal"/>
          <p:cNvPicPr>
            <a:picLocks noChangeAspect="1" noChangeArrowheads="1"/>
          </p:cNvPicPr>
          <p:nvPr/>
        </p:nvPicPr>
        <p:blipFill>
          <a:blip r:embed="rId2" cstate="print"/>
          <a:srcRect/>
          <a:stretch>
            <a:fillRect/>
          </a:stretch>
        </p:blipFill>
        <p:spPr bwMode="auto">
          <a:xfrm>
            <a:off x="0" y="0"/>
            <a:ext cx="1143000" cy="9906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858000" cy="1143000"/>
          </a:xfrm>
        </p:spPr>
        <p:txBody>
          <a:bodyPr/>
          <a:lstStyle/>
          <a:p>
            <a:r>
              <a:rPr lang="ne-NP" dirty="0" smtClean="0">
                <a:solidFill>
                  <a:srgbClr val="FF0000"/>
                </a:solidFill>
                <a:cs typeface="Kalimati" pitchFamily="2"/>
              </a:rPr>
              <a:t>निरीक्षक नियुक्त गर्ने</a:t>
            </a:r>
            <a:r>
              <a:rPr lang="ne-NP" dirty="0" smtClean="0">
                <a:cs typeface="Kalimati" pitchFamily="2"/>
              </a:rPr>
              <a:t> (दफा २४)</a:t>
            </a:r>
            <a:endParaRPr lang="en-US" dirty="0"/>
          </a:p>
        </p:txBody>
      </p:sp>
      <p:sp>
        <p:nvSpPr>
          <p:cNvPr id="3" name="Content Placeholder 2"/>
          <p:cNvSpPr>
            <a:spLocks noGrp="1"/>
          </p:cNvSpPr>
          <p:nvPr>
            <p:ph sz="quarter" idx="1"/>
          </p:nvPr>
        </p:nvSpPr>
        <p:spPr>
          <a:xfrm>
            <a:off x="228600" y="1447800"/>
            <a:ext cx="8610600" cy="5029200"/>
          </a:xfrm>
        </p:spPr>
        <p:txBody>
          <a:bodyPr/>
          <a:lstStyle/>
          <a:p>
            <a:pPr lvl="0">
              <a:buNone/>
            </a:pPr>
            <a:r>
              <a:rPr lang="ne-NP" dirty="0" smtClean="0">
                <a:cs typeface="Kalimati" pitchFamily="2"/>
              </a:rPr>
              <a:t>(१) मन्त्रालयले आवश्यकता अनुसार कृषि विज्ञानमा स्नातक वा सो सरहको योग्यता पुगेका नेपाल कृषि सेवा, वाली संरक्षण क्षेत्रमा कार्यरत राजपत्राङ्कित तृतीय श्रेणीको कर्मचारीलाई जीवनाशक विषादीको प्रयोग तथा व्यवस्थापन सम्बन्धी कार्य गर्नकलागि जीवनाशक विषादी निरीक्षकको रूपमा नियुक्त गर्न सक्नेछ ।</a:t>
            </a:r>
            <a:endParaRPr lang="en-US" dirty="0" smtClean="0">
              <a:cs typeface="Kalimati" pitchFamily="2"/>
            </a:endParaRPr>
          </a:p>
          <a:p>
            <a:pPr>
              <a:buNone/>
            </a:pPr>
            <a:r>
              <a:rPr lang="ne-NP" dirty="0" smtClean="0">
                <a:cs typeface="Kalimati" pitchFamily="2"/>
              </a:rPr>
              <a:t>(२) प्रदेश सरकारले आवश्यकता अनुसार कृषि विज्ञानमा स्नातक वा सो सरहको योग्यता पुगेका नेपाल कृषि सेवा, वाली संरक्षणा क्षेत्रमा कार्यरत राजपत्राङ्कित तृतीय श्रेणीको कर्मचारीलाई जीवनाशक विषादीको प्रयोग तथा व्यवस्थापन सम्बन्धी कार्य गर्नको लागि जीवनाशक विषादी निरीक्षकको रूपमा नियुक्त गर्न सक्नेछ ।</a:t>
            </a:r>
            <a:endParaRPr lang="en-US" dirty="0" smtClean="0">
              <a:cs typeface="Kalimati" pitchFamily="2"/>
            </a:endParaRPr>
          </a:p>
          <a:p>
            <a:endParaRPr lang="en-US" dirty="0"/>
          </a:p>
        </p:txBody>
      </p:sp>
      <p:pic>
        <p:nvPicPr>
          <p:cNvPr id="4" name="Picture 2" descr="Govn.of Nepal"/>
          <p:cNvPicPr>
            <a:picLocks noChangeAspect="1" noChangeArrowheads="1"/>
          </p:cNvPicPr>
          <p:nvPr/>
        </p:nvPicPr>
        <p:blipFill>
          <a:blip r:embed="rId2" cstate="print"/>
          <a:srcRect/>
          <a:stretch>
            <a:fillRect/>
          </a:stretch>
        </p:blipFill>
        <p:spPr bwMode="auto">
          <a:xfrm>
            <a:off x="0" y="0"/>
            <a:ext cx="1143000" cy="9906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nchor="ctr">
            <a:normAutofit fontScale="90000"/>
          </a:bodyPr>
          <a:lstStyle/>
          <a:p>
            <a:r>
              <a:rPr lang="ne-NP" dirty="0" smtClean="0">
                <a:solidFill>
                  <a:srgbClr val="FF0000"/>
                </a:solidFill>
                <a:cs typeface="Kalimati" pitchFamily="2"/>
              </a:rPr>
              <a:t>कसूर, सजाय तथा क्षतिपूर्ति</a:t>
            </a:r>
            <a:r>
              <a:rPr lang="en-US" dirty="0" smtClean="0">
                <a:solidFill>
                  <a:srgbClr val="FF0000"/>
                </a:solidFill>
                <a:cs typeface="Kalimati" pitchFamily="2"/>
              </a:rPr>
              <a:t/>
            </a:r>
            <a:br>
              <a:rPr lang="en-US" dirty="0" smtClean="0">
                <a:solidFill>
                  <a:srgbClr val="FF0000"/>
                </a:solidFill>
                <a:cs typeface="Kalimati" pitchFamily="2"/>
              </a:rPr>
            </a:br>
            <a:endParaRPr lang="en-US" dirty="0">
              <a:solidFill>
                <a:srgbClr val="FF0000"/>
              </a:solidFill>
              <a:cs typeface="Kalimati" pitchFamily="2"/>
            </a:endParaRPr>
          </a:p>
        </p:txBody>
      </p:sp>
      <p:sp>
        <p:nvSpPr>
          <p:cNvPr id="3" name="Content Placeholder 2"/>
          <p:cNvSpPr>
            <a:spLocks noGrp="1"/>
          </p:cNvSpPr>
          <p:nvPr>
            <p:ph sz="quarter" idx="1"/>
          </p:nvPr>
        </p:nvSpPr>
        <p:spPr>
          <a:xfrm>
            <a:off x="304800" y="990600"/>
            <a:ext cx="8610600" cy="5638800"/>
          </a:xfrm>
        </p:spPr>
        <p:txBody>
          <a:bodyPr>
            <a:noAutofit/>
          </a:bodyPr>
          <a:lstStyle/>
          <a:p>
            <a:pPr lvl="0">
              <a:buNone/>
            </a:pPr>
            <a:r>
              <a:rPr lang="ne-NP" sz="1800" b="1" dirty="0" smtClean="0">
                <a:solidFill>
                  <a:srgbClr val="FF0000"/>
                </a:solidFill>
              </a:rPr>
              <a:t>कसुर मानिने</a:t>
            </a:r>
            <a:endParaRPr lang="en-US" sz="1800" b="1" dirty="0" smtClean="0">
              <a:solidFill>
                <a:srgbClr val="FF0000"/>
              </a:solidFill>
            </a:endParaRPr>
          </a:p>
          <a:p>
            <a:pPr>
              <a:buNone/>
            </a:pPr>
            <a:r>
              <a:rPr lang="ne-NP" sz="1600" dirty="0" smtClean="0"/>
              <a:t>(क) दफा ४ विपरीत पञ्जीकरण नगरिएका जीवनाशक विषादी उत्पादन, संश्‍लेषण, आयात, निर्यात, </a:t>
            </a:r>
            <a:r>
              <a:rPr lang="ne-NP" sz="1600" dirty="0" smtClean="0">
                <a:cs typeface="Kalimati" pitchFamily="2"/>
              </a:rPr>
              <a:t>व्यावसायिक प्रयोग, भण्डारण, बिक्री वितरण, ओसार पसार, प्याकिङ्ग वा पुनः प्याकिङ्ग गरेमा,</a:t>
            </a:r>
            <a:endParaRPr lang="en-US" sz="1600" dirty="0" smtClean="0">
              <a:cs typeface="Kalimati" pitchFamily="2"/>
            </a:endParaRPr>
          </a:p>
          <a:p>
            <a:pPr>
              <a:buNone/>
            </a:pPr>
            <a:r>
              <a:rPr lang="ne-NP" sz="1600" dirty="0" smtClean="0">
                <a:cs typeface="Kalimati" pitchFamily="2"/>
              </a:rPr>
              <a:t>(ख)  दफा ८ विपरीत इजाजतपत्र नलिर्इ जीवनाशक विषादी सम्बन्धी कारोबार गरेमा</a:t>
            </a:r>
            <a:endParaRPr lang="en-US" sz="1600" dirty="0" smtClean="0">
              <a:cs typeface="Kalimati" pitchFamily="2"/>
            </a:endParaRPr>
          </a:p>
          <a:p>
            <a:pPr>
              <a:buNone/>
            </a:pPr>
            <a:r>
              <a:rPr lang="ne-NP" sz="1600" dirty="0" smtClean="0">
                <a:cs typeface="Kalimati" pitchFamily="2"/>
              </a:rPr>
              <a:t>(ग) दफा १८ विपरीत जीवनाशक विषादीको अवशेष तोकिएको हदभन्दा बढी मात्रा हुने गरी उत्पादन तथा विक्री वितरण गरेमा वा मिसावट गरिएको विषादी विक्री वितरण गरेमा, </a:t>
            </a:r>
            <a:endParaRPr lang="en-US" sz="1600" dirty="0" smtClean="0">
              <a:cs typeface="Kalimati" pitchFamily="2"/>
            </a:endParaRPr>
          </a:p>
          <a:p>
            <a:pPr>
              <a:buNone/>
            </a:pPr>
            <a:r>
              <a:rPr lang="ne-NP" sz="1600" dirty="0" smtClean="0">
                <a:cs typeface="Kalimati" pitchFamily="2"/>
              </a:rPr>
              <a:t>(घ) दफा १८ विपरीत विषादीको जथाभावी प्रयोग वा मिसावटयुक्त विषादीको प्रयोग गरेमा</a:t>
            </a:r>
            <a:endParaRPr lang="en-US" sz="1600" dirty="0" smtClean="0">
              <a:cs typeface="Kalimati" pitchFamily="2"/>
            </a:endParaRPr>
          </a:p>
          <a:p>
            <a:pPr>
              <a:buNone/>
            </a:pPr>
            <a:r>
              <a:rPr lang="ne-NP" sz="1600" dirty="0" smtClean="0">
                <a:cs typeface="Kalimati" pitchFamily="2"/>
              </a:rPr>
              <a:t>(ङ) दफा २२ विपरीत प्रतिबन्धित जीवनाशक विषादीको उत्पादन, संश्‍लेषण, आयात, निर्यात, व्यावसायिक प्रयोग, भण्डारण, बिक्री वितरण, ओसार पसार, प्याकिङ्ग वा पुनः प्याकिङ्ग सम्बन्धी प्रचलित मापदण्ड विपरीत कार्य गरे, गराएमा, </a:t>
            </a:r>
            <a:r>
              <a:rPr lang="ne-NP" sz="1600" dirty="0" smtClean="0">
                <a:solidFill>
                  <a:srgbClr val="FF0000"/>
                </a:solidFill>
                <a:cs typeface="Kalimati" pitchFamily="2"/>
              </a:rPr>
              <a:t>२ लाख देखि १ वर्ष कैद</a:t>
            </a:r>
            <a:endParaRPr lang="en-US" sz="1600" dirty="0" smtClean="0">
              <a:solidFill>
                <a:srgbClr val="FF0000"/>
              </a:solidFill>
              <a:cs typeface="Kalimati" pitchFamily="2"/>
            </a:endParaRPr>
          </a:p>
          <a:p>
            <a:pPr>
              <a:buNone/>
            </a:pPr>
            <a:r>
              <a:rPr lang="ne-NP" sz="1600" dirty="0" smtClean="0">
                <a:cs typeface="Kalimati" pitchFamily="2"/>
              </a:rPr>
              <a:t>(च) दफा २३ विपरीत म्याद नाघेका जीवनाशक विषादी व्यवस्थापन नगरी बेचबिखन गरेमा,</a:t>
            </a:r>
            <a:endParaRPr lang="en-US" sz="1600" dirty="0" smtClean="0">
              <a:cs typeface="Kalimati" pitchFamily="2"/>
            </a:endParaRPr>
          </a:p>
          <a:p>
            <a:pPr>
              <a:buNone/>
            </a:pPr>
            <a:r>
              <a:rPr lang="ne-NP" sz="1600" dirty="0" smtClean="0">
                <a:cs typeface="Kalimati" pitchFamily="2"/>
              </a:rPr>
              <a:t>(छ) दफा २८, २९ र ३० विपरीतको कार्य गरेमा,</a:t>
            </a:r>
            <a:endParaRPr lang="en-US" sz="1600" dirty="0" smtClean="0">
              <a:cs typeface="Kalimati" pitchFamily="2"/>
            </a:endParaRPr>
          </a:p>
          <a:p>
            <a:pPr>
              <a:buNone/>
            </a:pPr>
            <a:r>
              <a:rPr lang="ne-NP" sz="1600" dirty="0" smtClean="0">
                <a:cs typeface="Kalimati" pitchFamily="2"/>
              </a:rPr>
              <a:t>(ज) मापदण्ड पूरा नभएको वा नक्‍कली जीवनाशक विषादीको प्रयोग वा कारोबार गरेमा,</a:t>
            </a:r>
            <a:endParaRPr lang="en-US" sz="1600" dirty="0" smtClean="0">
              <a:cs typeface="Kalimati" pitchFamily="2"/>
            </a:endParaRPr>
          </a:p>
          <a:p>
            <a:pPr>
              <a:buNone/>
            </a:pPr>
            <a:r>
              <a:rPr lang="ne-NP" sz="1600" dirty="0" smtClean="0">
                <a:cs typeface="Kalimati" pitchFamily="2"/>
              </a:rPr>
              <a:t>(झ) जीवनाशक विषादी व्यवस्थापनमा अवरोध पुर्‍याएमा, </a:t>
            </a:r>
            <a:endParaRPr lang="en-US" sz="1600" dirty="0" smtClean="0">
              <a:cs typeface="Kalimati" pitchFamily="2"/>
            </a:endParaRPr>
          </a:p>
          <a:p>
            <a:pPr>
              <a:buNone/>
            </a:pPr>
            <a:r>
              <a:rPr lang="ne-NP" sz="1600" dirty="0" smtClean="0">
                <a:cs typeface="Kalimati" pitchFamily="2"/>
              </a:rPr>
              <a:t>(ञ) वातावरणीय प्रदुषण हुने गरी जीवनाशक विषादीको प्रयोग गरेमा,</a:t>
            </a:r>
            <a:endParaRPr lang="en-US" sz="1600" dirty="0" smtClean="0">
              <a:cs typeface="Kalimati" pitchFamily="2"/>
            </a:endParaRPr>
          </a:p>
          <a:p>
            <a:pPr>
              <a:buNone/>
            </a:pPr>
            <a:r>
              <a:rPr lang="ne-NP" sz="1600" dirty="0" smtClean="0">
                <a:cs typeface="Kalimati" pitchFamily="2"/>
              </a:rPr>
              <a:t>(ट) यो ऐन वा यस ऐन अन्तर्गत बनेको नियम तथा मापदण्ड विपरीत हुने गरी अन्य कुनै काम गरे, गराएमा ।</a:t>
            </a:r>
            <a:endParaRPr lang="en-US" sz="1600" dirty="0" smtClean="0">
              <a:cs typeface="Kalimati" pitchFamily="2"/>
            </a:endParaRPr>
          </a:p>
          <a:p>
            <a:endParaRPr lang="en-US" sz="1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err="1" smtClean="0">
                <a:solidFill>
                  <a:srgbClr val="FF0000"/>
                </a:solidFill>
                <a:latin typeface="Preeti" pitchFamily="2" charset="0"/>
              </a:rPr>
              <a:t>ljiffbL</a:t>
            </a:r>
            <a:r>
              <a:rPr lang="en-US" dirty="0" smtClean="0">
                <a:solidFill>
                  <a:srgbClr val="FF0000"/>
                </a:solidFill>
                <a:latin typeface="Preeti" pitchFamily="2" charset="0"/>
              </a:rPr>
              <a:t> 5s{g] </a:t>
            </a:r>
            <a:r>
              <a:rPr lang="en-US" dirty="0" err="1" smtClean="0">
                <a:solidFill>
                  <a:srgbClr val="FF0000"/>
                </a:solidFill>
                <a:latin typeface="Preeti" pitchFamily="2" charset="0"/>
              </a:rPr>
              <a:t>Joj;foLx?sf</a:t>
            </a:r>
            <a:r>
              <a:rPr lang="en-US" dirty="0" smtClean="0">
                <a:solidFill>
                  <a:srgbClr val="FF0000"/>
                </a:solidFill>
                <a:latin typeface="Preeti" pitchFamily="2" charset="0"/>
              </a:rPr>
              <a:t>] </a:t>
            </a:r>
            <a:r>
              <a:rPr lang="en-US" dirty="0" err="1" smtClean="0">
                <a:solidFill>
                  <a:srgbClr val="FF0000"/>
                </a:solidFill>
                <a:latin typeface="Preeti" pitchFamily="2" charset="0"/>
              </a:rPr>
              <a:t>e'ldsf</a:t>
            </a:r>
            <a:endParaRPr lang="en-US" dirty="0">
              <a:solidFill>
                <a:srgbClr val="FF0000"/>
              </a:solidFill>
              <a:latin typeface="Preeti" pitchFamily="2" charset="0"/>
            </a:endParaRPr>
          </a:p>
        </p:txBody>
      </p:sp>
      <p:sp>
        <p:nvSpPr>
          <p:cNvPr id="2" name="Content Placeholder 1"/>
          <p:cNvSpPr>
            <a:spLocks noGrp="1"/>
          </p:cNvSpPr>
          <p:nvPr>
            <p:ph sz="quarter" idx="1"/>
          </p:nvPr>
        </p:nvSpPr>
        <p:spPr>
          <a:xfrm>
            <a:off x="914400" y="1447800"/>
            <a:ext cx="7772400" cy="5181600"/>
          </a:xfrm>
        </p:spPr>
        <p:txBody>
          <a:bodyPr>
            <a:normAutofit/>
          </a:bodyPr>
          <a:lstStyle/>
          <a:p>
            <a:r>
              <a:rPr lang="en-US" dirty="0" err="1" smtClean="0">
                <a:latin typeface="Preeti" pitchFamily="2" charset="0"/>
              </a:rPr>
              <a:t>ljiffbL</a:t>
            </a:r>
            <a:r>
              <a:rPr lang="en-US" dirty="0" smtClean="0">
                <a:latin typeface="Preeti" pitchFamily="2" charset="0"/>
              </a:rPr>
              <a:t> P]g </a:t>
            </a:r>
            <a:r>
              <a:rPr lang="en-US" dirty="0" err="1" smtClean="0">
                <a:latin typeface="Preeti" pitchFamily="2" charset="0"/>
              </a:rPr>
              <a:t>lgodsf</a:t>
            </a:r>
            <a:r>
              <a:rPr lang="en-US" dirty="0" smtClean="0">
                <a:latin typeface="Preeti" pitchFamily="2" charset="0"/>
              </a:rPr>
              <a:t>] </a:t>
            </a:r>
            <a:r>
              <a:rPr lang="en-US" dirty="0" err="1" smtClean="0">
                <a:latin typeface="Preeti" pitchFamily="2" charset="0"/>
              </a:rPr>
              <a:t>kfngf</a:t>
            </a:r>
            <a:r>
              <a:rPr lang="en-US" dirty="0" smtClean="0">
                <a:latin typeface="Preeti" pitchFamily="2" charset="0"/>
              </a:rPr>
              <a:t> </a:t>
            </a:r>
            <a:r>
              <a:rPr lang="en-US" dirty="0" err="1" smtClean="0">
                <a:latin typeface="Preeti" pitchFamily="2" charset="0"/>
              </a:rPr>
              <a:t>ug</a:t>
            </a:r>
            <a:r>
              <a:rPr lang="en-US" dirty="0" smtClean="0">
                <a:latin typeface="Preeti" pitchFamily="2" charset="0"/>
              </a:rPr>
              <a:t>{‘</a:t>
            </a:r>
          </a:p>
          <a:p>
            <a:r>
              <a:rPr lang="en-US" dirty="0" smtClean="0">
                <a:latin typeface="Preeti" pitchFamily="2" charset="0"/>
              </a:rPr>
              <a:t>O{</a:t>
            </a:r>
            <a:r>
              <a:rPr lang="en-US" dirty="0" err="1" smtClean="0">
                <a:latin typeface="Preeti" pitchFamily="2" charset="0"/>
              </a:rPr>
              <a:t>hfht</a:t>
            </a:r>
            <a:r>
              <a:rPr lang="en-US" dirty="0" smtClean="0">
                <a:latin typeface="Preeti" pitchFamily="2" charset="0"/>
              </a:rPr>
              <a:t> </a:t>
            </a:r>
            <a:r>
              <a:rPr lang="en-US" dirty="0" err="1" smtClean="0">
                <a:latin typeface="Preeti" pitchFamily="2" charset="0"/>
              </a:rPr>
              <a:t>kq</a:t>
            </a:r>
            <a:r>
              <a:rPr lang="en-US" dirty="0" smtClean="0">
                <a:latin typeface="Preeti" pitchFamily="2" charset="0"/>
              </a:rPr>
              <a:t> </a:t>
            </a:r>
            <a:r>
              <a:rPr lang="en-US" dirty="0" err="1" smtClean="0">
                <a:latin typeface="Preeti" pitchFamily="2" charset="0"/>
              </a:rPr>
              <a:t>lnP</a:t>
            </a:r>
            <a:r>
              <a:rPr lang="en-US" dirty="0" smtClean="0">
                <a:latin typeface="Preeti" pitchFamily="2" charset="0"/>
              </a:rPr>
              <a:t>/</a:t>
            </a:r>
            <a:r>
              <a:rPr lang="en-US" dirty="0" err="1" smtClean="0">
                <a:latin typeface="Preeti" pitchFamily="2" charset="0"/>
              </a:rPr>
              <a:t>dfq</a:t>
            </a:r>
            <a:r>
              <a:rPr lang="en-US" dirty="0" smtClean="0">
                <a:latin typeface="Preeti" pitchFamily="2" charset="0"/>
              </a:rPr>
              <a:t> </a:t>
            </a:r>
            <a:r>
              <a:rPr lang="en-US" dirty="0" err="1" smtClean="0">
                <a:latin typeface="Preeti" pitchFamily="2" charset="0"/>
              </a:rPr>
              <a:t>ljiffbL</a:t>
            </a:r>
            <a:r>
              <a:rPr lang="en-US" dirty="0" smtClean="0">
                <a:latin typeface="Preeti" pitchFamily="2" charset="0"/>
              </a:rPr>
              <a:t> 5s{g] </a:t>
            </a:r>
            <a:r>
              <a:rPr lang="en-US" dirty="0" err="1" smtClean="0">
                <a:latin typeface="Preeti" pitchFamily="2" charset="0"/>
              </a:rPr>
              <a:t>Joj;fo</a:t>
            </a:r>
            <a:r>
              <a:rPr lang="en-US" dirty="0" smtClean="0">
                <a:latin typeface="Preeti" pitchFamily="2" charset="0"/>
              </a:rPr>
              <a:t> ;+</a:t>
            </a:r>
            <a:r>
              <a:rPr lang="en-US" dirty="0" err="1" smtClean="0">
                <a:latin typeface="Preeti" pitchFamily="2" charset="0"/>
              </a:rPr>
              <a:t>rfng</a:t>
            </a:r>
            <a:r>
              <a:rPr lang="en-US" dirty="0" smtClean="0">
                <a:latin typeface="Preeti" pitchFamily="2" charset="0"/>
              </a:rPr>
              <a:t> </a:t>
            </a:r>
            <a:r>
              <a:rPr lang="en-US" dirty="0" err="1" smtClean="0">
                <a:latin typeface="Preeti" pitchFamily="2" charset="0"/>
              </a:rPr>
              <a:t>ug</a:t>
            </a:r>
            <a:r>
              <a:rPr lang="en-US" dirty="0" smtClean="0">
                <a:latin typeface="Preeti" pitchFamily="2" charset="0"/>
              </a:rPr>
              <a:t>{‘</a:t>
            </a:r>
          </a:p>
          <a:p>
            <a:r>
              <a:rPr lang="en-US" dirty="0" err="1" smtClean="0">
                <a:latin typeface="Preeti" pitchFamily="2" charset="0"/>
              </a:rPr>
              <a:t>ljiffbL</a:t>
            </a:r>
            <a:r>
              <a:rPr lang="en-US" dirty="0" smtClean="0">
                <a:latin typeface="Preeti" pitchFamily="2" charset="0"/>
              </a:rPr>
              <a:t> ;'/</a:t>
            </a:r>
            <a:r>
              <a:rPr lang="en-US" dirty="0" err="1" smtClean="0">
                <a:latin typeface="Preeti" pitchFamily="2" charset="0"/>
              </a:rPr>
              <a:t>lIft</a:t>
            </a:r>
            <a:r>
              <a:rPr lang="en-US" dirty="0" smtClean="0">
                <a:latin typeface="Preeti" pitchFamily="2" charset="0"/>
              </a:rPr>
              <a:t> e08f/0fsf] </a:t>
            </a:r>
            <a:r>
              <a:rPr lang="en-US" dirty="0" err="1" smtClean="0">
                <a:latin typeface="Preeti" pitchFamily="2" charset="0"/>
              </a:rPr>
              <a:t>k'jfwf</a:t>
            </a:r>
            <a:r>
              <a:rPr lang="en-US" dirty="0" smtClean="0">
                <a:latin typeface="Preeti" pitchFamily="2" charset="0"/>
              </a:rPr>
              <a:t>/ </a:t>
            </a:r>
            <a:r>
              <a:rPr lang="en-US" dirty="0" err="1" smtClean="0">
                <a:latin typeface="Preeti" pitchFamily="2" charset="0"/>
              </a:rPr>
              <a:t>tof</a:t>
            </a:r>
            <a:r>
              <a:rPr lang="en-US" dirty="0" smtClean="0">
                <a:latin typeface="Preeti" pitchFamily="2" charset="0"/>
              </a:rPr>
              <a:t>/ </a:t>
            </a:r>
            <a:r>
              <a:rPr lang="en-US" dirty="0" err="1" smtClean="0">
                <a:latin typeface="Preeti" pitchFamily="2" charset="0"/>
              </a:rPr>
              <a:t>ug</a:t>
            </a:r>
            <a:r>
              <a:rPr lang="en-US" dirty="0" smtClean="0">
                <a:latin typeface="Preeti" pitchFamily="2" charset="0"/>
              </a:rPr>
              <a:t>{‘</a:t>
            </a:r>
          </a:p>
          <a:p>
            <a:r>
              <a:rPr lang="en-US" dirty="0" err="1" smtClean="0">
                <a:latin typeface="Preeti" pitchFamily="2" charset="0"/>
              </a:rPr>
              <a:t>ljiffbL</a:t>
            </a:r>
            <a:r>
              <a:rPr lang="en-US" dirty="0" smtClean="0">
                <a:latin typeface="Preeti" pitchFamily="2" charset="0"/>
              </a:rPr>
              <a:t> 5s{g] </a:t>
            </a:r>
            <a:r>
              <a:rPr lang="en-US" dirty="0" err="1" smtClean="0">
                <a:latin typeface="Preeti" pitchFamily="2" charset="0"/>
              </a:rPr>
              <a:t>sfdbf</a:t>
            </a:r>
            <a:r>
              <a:rPr lang="en-US" dirty="0" smtClean="0">
                <a:latin typeface="Preeti" pitchFamily="2" charset="0"/>
              </a:rPr>
              <a:t>/ </a:t>
            </a:r>
            <a:r>
              <a:rPr lang="en-US" dirty="0" err="1" smtClean="0">
                <a:latin typeface="Preeti" pitchFamily="2" charset="0"/>
              </a:rPr>
              <a:t>nfO</a:t>
            </a:r>
            <a:r>
              <a:rPr lang="en-US" dirty="0" smtClean="0">
                <a:latin typeface="Preeti" pitchFamily="2" charset="0"/>
              </a:rPr>
              <a:t>{ </a:t>
            </a:r>
            <a:r>
              <a:rPr lang="en-US" dirty="0" err="1" smtClean="0">
                <a:latin typeface="Preeti" pitchFamily="2" charset="0"/>
              </a:rPr>
              <a:t>clgjfo</a:t>
            </a:r>
            <a:r>
              <a:rPr lang="en-US" dirty="0" smtClean="0">
                <a:latin typeface="Preeti" pitchFamily="2" charset="0"/>
              </a:rPr>
              <a:t>{ ;’/</a:t>
            </a:r>
            <a:r>
              <a:rPr lang="en-US" dirty="0" err="1" smtClean="0">
                <a:latin typeface="Preeti" pitchFamily="2" charset="0"/>
              </a:rPr>
              <a:t>lIft</a:t>
            </a:r>
            <a:r>
              <a:rPr lang="en-US" dirty="0" smtClean="0">
                <a:latin typeface="Preeti" pitchFamily="2" charset="0"/>
              </a:rPr>
              <a:t> </a:t>
            </a:r>
            <a:r>
              <a:rPr lang="en-US" dirty="0" err="1" smtClean="0">
                <a:latin typeface="Preeti" pitchFamily="2" charset="0"/>
              </a:rPr>
              <a:t>klx</a:t>
            </a:r>
            <a:r>
              <a:rPr lang="en-US" dirty="0" smtClean="0">
                <a:latin typeface="Preeti" pitchFamily="2" charset="0"/>
              </a:rPr>
              <a:t>/</a:t>
            </a:r>
            <a:r>
              <a:rPr lang="en-US" dirty="0" err="1" smtClean="0">
                <a:latin typeface="Preeti" pitchFamily="2" charset="0"/>
              </a:rPr>
              <a:t>gsf</a:t>
            </a:r>
            <a:r>
              <a:rPr lang="en-US" dirty="0" smtClean="0">
                <a:latin typeface="Preeti" pitchFamily="2" charset="0"/>
              </a:rPr>
              <a:t> ;</a:t>
            </a:r>
            <a:r>
              <a:rPr lang="en-US" dirty="0" err="1" smtClean="0">
                <a:latin typeface="Preeti" pitchFamily="2" charset="0"/>
              </a:rPr>
              <a:t>fydf</a:t>
            </a:r>
            <a:r>
              <a:rPr lang="en-US" dirty="0" smtClean="0">
                <a:latin typeface="Preeti" pitchFamily="2" charset="0"/>
              </a:rPr>
              <a:t> </a:t>
            </a:r>
            <a:r>
              <a:rPr lang="en-US" dirty="0" err="1" smtClean="0">
                <a:latin typeface="Preeti" pitchFamily="2" charset="0"/>
              </a:rPr>
              <a:t>ljiffbL</a:t>
            </a:r>
            <a:r>
              <a:rPr lang="en-US" dirty="0" smtClean="0">
                <a:latin typeface="Preeti" pitchFamily="2" charset="0"/>
              </a:rPr>
              <a:t> </a:t>
            </a:r>
            <a:r>
              <a:rPr lang="en-US" dirty="0" err="1" smtClean="0">
                <a:latin typeface="Preeti" pitchFamily="2" charset="0"/>
              </a:rPr>
              <a:t>k|of</a:t>
            </a:r>
            <a:r>
              <a:rPr lang="en-US" dirty="0" smtClean="0">
                <a:latin typeface="Preeti" pitchFamily="2" charset="0"/>
              </a:rPr>
              <a:t>]u </a:t>
            </a:r>
            <a:r>
              <a:rPr lang="en-US" dirty="0" err="1" smtClean="0">
                <a:latin typeface="Preeti" pitchFamily="2" charset="0"/>
              </a:rPr>
              <a:t>ug</a:t>
            </a:r>
            <a:r>
              <a:rPr lang="en-US" dirty="0" smtClean="0">
                <a:latin typeface="Preeti" pitchFamily="2" charset="0"/>
              </a:rPr>
              <a:t>{] u/</a:t>
            </a:r>
            <a:r>
              <a:rPr lang="en-US" dirty="0" err="1" smtClean="0">
                <a:latin typeface="Preeti" pitchFamily="2" charset="0"/>
              </a:rPr>
              <a:t>fpg</a:t>
            </a:r>
            <a:r>
              <a:rPr lang="en-US" dirty="0" smtClean="0">
                <a:latin typeface="Preeti" pitchFamily="2" charset="0"/>
              </a:rPr>
              <a:t>] </a:t>
            </a:r>
          </a:p>
          <a:p>
            <a:r>
              <a:rPr lang="en-US" dirty="0" err="1" smtClean="0">
                <a:latin typeface="Preeti" pitchFamily="2" charset="0"/>
              </a:rPr>
              <a:t>ljiffbL</a:t>
            </a:r>
            <a:r>
              <a:rPr lang="en-US" dirty="0" smtClean="0">
                <a:latin typeface="Preeti" pitchFamily="2" charset="0"/>
              </a:rPr>
              <a:t> </a:t>
            </a:r>
            <a:r>
              <a:rPr lang="en-US" dirty="0" err="1" smtClean="0">
                <a:latin typeface="Preeti" pitchFamily="2" charset="0"/>
              </a:rPr>
              <a:t>k|of</a:t>
            </a:r>
            <a:r>
              <a:rPr lang="en-US" dirty="0" smtClean="0">
                <a:latin typeface="Preeti" pitchFamily="2" charset="0"/>
              </a:rPr>
              <a:t>]u </a:t>
            </a:r>
            <a:r>
              <a:rPr lang="en-US" dirty="0" err="1" smtClean="0">
                <a:latin typeface="Preeti" pitchFamily="2" charset="0"/>
              </a:rPr>
              <a:t>k"j</a:t>
            </a:r>
            <a:r>
              <a:rPr lang="en-US" dirty="0" smtClean="0">
                <a:latin typeface="Preeti" pitchFamily="2" charset="0"/>
              </a:rPr>
              <a:t>{, </a:t>
            </a:r>
            <a:r>
              <a:rPr lang="en-US" dirty="0" err="1" smtClean="0">
                <a:latin typeface="Preeti" pitchFamily="2" charset="0"/>
              </a:rPr>
              <a:t>k|of</a:t>
            </a:r>
            <a:r>
              <a:rPr lang="en-US" dirty="0" smtClean="0">
                <a:latin typeface="Preeti" pitchFamily="2" charset="0"/>
              </a:rPr>
              <a:t>]u </a:t>
            </a:r>
            <a:r>
              <a:rPr lang="en-US" dirty="0" err="1" smtClean="0">
                <a:latin typeface="Preeti" pitchFamily="2" charset="0"/>
              </a:rPr>
              <a:t>ubf</a:t>
            </a:r>
            <a:r>
              <a:rPr lang="en-US" dirty="0" smtClean="0">
                <a:latin typeface="Preeti" pitchFamily="2" charset="0"/>
              </a:rPr>
              <a:t>{ / </a:t>
            </a:r>
            <a:r>
              <a:rPr lang="en-US" dirty="0" err="1" smtClean="0">
                <a:latin typeface="Preeti" pitchFamily="2" charset="0"/>
              </a:rPr>
              <a:t>k|of</a:t>
            </a:r>
            <a:r>
              <a:rPr lang="en-US" dirty="0" smtClean="0">
                <a:latin typeface="Preeti" pitchFamily="2" charset="0"/>
              </a:rPr>
              <a:t>]u </a:t>
            </a:r>
            <a:r>
              <a:rPr lang="en-US" dirty="0" err="1" smtClean="0">
                <a:latin typeface="Preeti" pitchFamily="2" charset="0"/>
              </a:rPr>
              <a:t>kZrft</a:t>
            </a:r>
            <a:r>
              <a:rPr lang="en-US" dirty="0" smtClean="0">
                <a:latin typeface="Preeti" pitchFamily="2" charset="0"/>
              </a:rPr>
              <a:t> </a:t>
            </a:r>
            <a:r>
              <a:rPr lang="en-US" dirty="0" err="1" smtClean="0">
                <a:latin typeface="Preeti" pitchFamily="2" charset="0"/>
              </a:rPr>
              <a:t>cfjZos</a:t>
            </a:r>
            <a:r>
              <a:rPr lang="en-US" dirty="0" smtClean="0">
                <a:latin typeface="Preeti" pitchFamily="2" charset="0"/>
              </a:rPr>
              <a:t> ;</a:t>
            </a:r>
            <a:r>
              <a:rPr lang="en-US" dirty="0" err="1" smtClean="0">
                <a:latin typeface="Preeti" pitchFamily="2" charset="0"/>
              </a:rPr>
              <a:t>fjwflg</a:t>
            </a:r>
            <a:r>
              <a:rPr lang="en-US" dirty="0" smtClean="0">
                <a:latin typeface="Preeti" pitchFamily="2" charset="0"/>
              </a:rPr>
              <a:t> </a:t>
            </a:r>
            <a:r>
              <a:rPr lang="en-US" dirty="0" err="1" smtClean="0">
                <a:latin typeface="Preeti" pitchFamily="2" charset="0"/>
              </a:rPr>
              <a:t>ckgfpg</a:t>
            </a:r>
            <a:r>
              <a:rPr lang="en-US" dirty="0" smtClean="0">
                <a:latin typeface="Preeti" pitchFamily="2" charset="0"/>
              </a:rPr>
              <a:t>‘</a:t>
            </a:r>
          </a:p>
          <a:p>
            <a:r>
              <a:rPr lang="en-US" dirty="0" err="1" smtClean="0">
                <a:latin typeface="Preeti" pitchFamily="2" charset="0"/>
              </a:rPr>
              <a:t>ljiffbL</a:t>
            </a:r>
            <a:r>
              <a:rPr lang="en-US" dirty="0" smtClean="0">
                <a:latin typeface="Preeti" pitchFamily="2" charset="0"/>
              </a:rPr>
              <a:t> ;'/</a:t>
            </a:r>
            <a:r>
              <a:rPr lang="en-US" dirty="0" err="1" smtClean="0">
                <a:latin typeface="Preeti" pitchFamily="2" charset="0"/>
              </a:rPr>
              <a:t>lIft</a:t>
            </a:r>
            <a:r>
              <a:rPr lang="en-US" dirty="0" smtClean="0">
                <a:latin typeface="Preeti" pitchFamily="2" charset="0"/>
              </a:rPr>
              <a:t> </a:t>
            </a:r>
            <a:r>
              <a:rPr lang="en-US" dirty="0" err="1" smtClean="0">
                <a:latin typeface="Preeti" pitchFamily="2" charset="0"/>
              </a:rPr>
              <a:t>k|of</a:t>
            </a:r>
            <a:r>
              <a:rPr lang="en-US" dirty="0" smtClean="0">
                <a:latin typeface="Preeti" pitchFamily="2" charset="0"/>
              </a:rPr>
              <a:t>]u / </a:t>
            </a:r>
            <a:r>
              <a:rPr lang="en-US" dirty="0" err="1" smtClean="0">
                <a:latin typeface="Preeti" pitchFamily="2" charset="0"/>
              </a:rPr>
              <a:t>l;kmfl</a:t>
            </a:r>
            <a:r>
              <a:rPr lang="en-US" dirty="0" smtClean="0">
                <a:latin typeface="Preeti" pitchFamily="2" charset="0"/>
              </a:rPr>
              <a:t>/; </a:t>
            </a:r>
            <a:r>
              <a:rPr lang="en-US" dirty="0" err="1" smtClean="0">
                <a:latin typeface="Preeti" pitchFamily="2" charset="0"/>
              </a:rPr>
              <a:t>ljiffbL</a:t>
            </a:r>
            <a:r>
              <a:rPr lang="en-US" dirty="0" smtClean="0">
                <a:latin typeface="Preeti" pitchFamily="2" charset="0"/>
              </a:rPr>
              <a:t> </a:t>
            </a:r>
            <a:r>
              <a:rPr lang="en-US" dirty="0" err="1" smtClean="0">
                <a:latin typeface="Preeti" pitchFamily="2" charset="0"/>
              </a:rPr>
              <a:t>dfq</a:t>
            </a:r>
            <a:r>
              <a:rPr lang="en-US" dirty="0" smtClean="0">
                <a:latin typeface="Preeti" pitchFamily="2" charset="0"/>
              </a:rPr>
              <a:t> </a:t>
            </a:r>
            <a:r>
              <a:rPr lang="en-US" dirty="0" err="1" smtClean="0">
                <a:latin typeface="Preeti" pitchFamily="2" charset="0"/>
              </a:rPr>
              <a:t>k|of</a:t>
            </a:r>
            <a:r>
              <a:rPr lang="en-US" dirty="0" smtClean="0">
                <a:latin typeface="Preeti" pitchFamily="2" charset="0"/>
              </a:rPr>
              <a:t>]u </a:t>
            </a:r>
            <a:r>
              <a:rPr lang="en-US" dirty="0" err="1" smtClean="0">
                <a:latin typeface="Preeti" pitchFamily="2" charset="0"/>
              </a:rPr>
              <a:t>ug</a:t>
            </a:r>
            <a:r>
              <a:rPr lang="en-US" dirty="0" smtClean="0">
                <a:latin typeface="Preeti" pitchFamily="2" charset="0"/>
              </a:rPr>
              <a:t>{‘</a:t>
            </a:r>
          </a:p>
          <a:p>
            <a:r>
              <a:rPr lang="en-US" dirty="0" err="1" smtClean="0">
                <a:latin typeface="Preeti" pitchFamily="2" charset="0"/>
              </a:rPr>
              <a:t>clen</a:t>
            </a:r>
            <a:r>
              <a:rPr lang="en-US" dirty="0" smtClean="0">
                <a:latin typeface="Preeti" pitchFamily="2" charset="0"/>
              </a:rPr>
              <a:t>]v b'?:t /</a:t>
            </a:r>
            <a:r>
              <a:rPr lang="en-US" dirty="0" err="1" smtClean="0">
                <a:latin typeface="Preeti" pitchFamily="2" charset="0"/>
              </a:rPr>
              <a:t>fVg</a:t>
            </a:r>
            <a:r>
              <a:rPr lang="en-US" dirty="0" smtClean="0">
                <a:latin typeface="Preeti" pitchFamily="2" charset="0"/>
              </a:rPr>
              <a:t>‘</a:t>
            </a:r>
          </a:p>
          <a:p>
            <a:r>
              <a:rPr lang="en-US" dirty="0" err="1" smtClean="0">
                <a:latin typeface="Preeti" pitchFamily="2" charset="0"/>
              </a:rPr>
              <a:t>sfdbf</a:t>
            </a:r>
            <a:r>
              <a:rPr lang="en-US" dirty="0" smtClean="0">
                <a:latin typeface="Preeti" pitchFamily="2" charset="0"/>
              </a:rPr>
              <a:t>/</a:t>
            </a:r>
            <a:r>
              <a:rPr lang="en-US" dirty="0" err="1" smtClean="0">
                <a:latin typeface="Preeti" pitchFamily="2" charset="0"/>
              </a:rPr>
              <a:t>sf</a:t>
            </a:r>
            <a:r>
              <a:rPr lang="en-US" dirty="0" smtClean="0">
                <a:latin typeface="Preeti" pitchFamily="2" charset="0"/>
              </a:rPr>
              <a:t> </a:t>
            </a:r>
            <a:r>
              <a:rPr lang="en-US" dirty="0" err="1" smtClean="0">
                <a:latin typeface="Preeti" pitchFamily="2" charset="0"/>
              </a:rPr>
              <a:t>nflu</a:t>
            </a:r>
            <a:r>
              <a:rPr lang="en-US" dirty="0" smtClean="0">
                <a:latin typeface="Preeti" pitchFamily="2" charset="0"/>
              </a:rPr>
              <a:t> </a:t>
            </a:r>
            <a:r>
              <a:rPr lang="en-US" dirty="0" err="1" smtClean="0">
                <a:latin typeface="Preeti" pitchFamily="2" charset="0"/>
              </a:rPr>
              <a:t>l;k</a:t>
            </a:r>
            <a:r>
              <a:rPr lang="en-US" dirty="0" smtClean="0">
                <a:latin typeface="Preeti" pitchFamily="2" charset="0"/>
              </a:rPr>
              <a:t> </a:t>
            </a:r>
            <a:r>
              <a:rPr lang="en-US" dirty="0" err="1" smtClean="0">
                <a:latin typeface="Preeti" pitchFamily="2" charset="0"/>
              </a:rPr>
              <a:t>ljsf</a:t>
            </a:r>
            <a:r>
              <a:rPr lang="en-US" dirty="0" smtClean="0">
                <a:latin typeface="Preeti" pitchFamily="2" charset="0"/>
              </a:rPr>
              <a:t>; / ;'/If0f </a:t>
            </a:r>
            <a:r>
              <a:rPr lang="en-US" dirty="0" err="1" smtClean="0">
                <a:latin typeface="Preeti" pitchFamily="2" charset="0"/>
              </a:rPr>
              <a:t>tflnd</a:t>
            </a:r>
            <a:r>
              <a:rPr lang="en-US" dirty="0" smtClean="0">
                <a:latin typeface="Preeti" pitchFamily="2" charset="0"/>
              </a:rPr>
              <a:t> </a:t>
            </a:r>
            <a:r>
              <a:rPr lang="en-US" dirty="0" err="1" smtClean="0">
                <a:latin typeface="Preeti" pitchFamily="2" charset="0"/>
              </a:rPr>
              <a:t>lbg</a:t>
            </a:r>
            <a:r>
              <a:rPr lang="en-US" dirty="0" smtClean="0">
                <a:latin typeface="Preeti" pitchFamily="2" charset="0"/>
              </a:rPr>
              <a:t>'</a:t>
            </a:r>
            <a:endParaRPr lang="en-US" dirty="0">
              <a:latin typeface="Preeti" pitchFamily="2" charset="0"/>
            </a:endParaRPr>
          </a:p>
        </p:txBody>
      </p:sp>
      <p:pic>
        <p:nvPicPr>
          <p:cNvPr id="4" name="Picture 2" descr="Govn.of Nepal"/>
          <p:cNvPicPr>
            <a:picLocks noChangeAspect="1" noChangeArrowheads="1"/>
          </p:cNvPicPr>
          <p:nvPr/>
        </p:nvPicPr>
        <p:blipFill>
          <a:blip r:embed="rId2" cstate="print"/>
          <a:srcRect/>
          <a:stretch>
            <a:fillRect/>
          </a:stretch>
        </p:blipFill>
        <p:spPr bwMode="auto">
          <a:xfrm>
            <a:off x="0" y="0"/>
            <a:ext cx="1143000" cy="9906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228600"/>
            <a:ext cx="5257800" cy="792162"/>
          </a:xfrm>
        </p:spPr>
        <p:txBody>
          <a:bodyPr/>
          <a:lstStyle/>
          <a:p>
            <a:r>
              <a:rPr lang="en-US" dirty="0" smtClean="0">
                <a:latin typeface="Preeti" pitchFamily="2" charset="0"/>
              </a:rPr>
              <a:t>;/</a:t>
            </a:r>
            <a:r>
              <a:rPr lang="en-US" dirty="0" err="1" smtClean="0">
                <a:latin typeface="Preeti" pitchFamily="2" charset="0"/>
              </a:rPr>
              <a:t>sf</a:t>
            </a:r>
            <a:r>
              <a:rPr lang="en-US" dirty="0" smtClean="0">
                <a:latin typeface="Preeti" pitchFamily="2" charset="0"/>
              </a:rPr>
              <a:t>/L </a:t>
            </a:r>
            <a:r>
              <a:rPr lang="en-US" dirty="0" err="1" smtClean="0">
                <a:latin typeface="Preeti" pitchFamily="2" charset="0"/>
              </a:rPr>
              <a:t>lgsfosf</a:t>
            </a:r>
            <a:r>
              <a:rPr lang="en-US" dirty="0" smtClean="0">
                <a:latin typeface="Preeti" pitchFamily="2" charset="0"/>
              </a:rPr>
              <a:t>] </a:t>
            </a:r>
            <a:r>
              <a:rPr lang="en-US" dirty="0" err="1" smtClean="0">
                <a:latin typeface="Preeti" pitchFamily="2" charset="0"/>
              </a:rPr>
              <a:t>e"ldsf</a:t>
            </a:r>
            <a:endParaRPr lang="en-US" dirty="0">
              <a:latin typeface="Preeti" pitchFamily="2" charset="0"/>
            </a:endParaRPr>
          </a:p>
        </p:txBody>
      </p:sp>
      <p:sp>
        <p:nvSpPr>
          <p:cNvPr id="3" name="Content Placeholder 2"/>
          <p:cNvSpPr>
            <a:spLocks noGrp="1"/>
          </p:cNvSpPr>
          <p:nvPr>
            <p:ph sz="quarter" idx="1"/>
          </p:nvPr>
        </p:nvSpPr>
        <p:spPr>
          <a:xfrm>
            <a:off x="0" y="1143000"/>
            <a:ext cx="8915400" cy="5715000"/>
          </a:xfrm>
        </p:spPr>
        <p:txBody>
          <a:bodyPr>
            <a:normAutofit/>
          </a:bodyPr>
          <a:lstStyle/>
          <a:p>
            <a:r>
              <a:rPr lang="en-US" dirty="0" err="1" smtClean="0">
                <a:latin typeface="Preeti" pitchFamily="2" charset="0"/>
              </a:rPr>
              <a:t>ljiffbL</a:t>
            </a:r>
            <a:r>
              <a:rPr lang="en-US" dirty="0" smtClean="0">
                <a:latin typeface="Preeti" pitchFamily="2" charset="0"/>
              </a:rPr>
              <a:t> </a:t>
            </a:r>
            <a:r>
              <a:rPr lang="en-US" dirty="0" err="1" smtClean="0">
                <a:latin typeface="Preeti" pitchFamily="2" charset="0"/>
              </a:rPr>
              <a:t>Joj:yfkgsf</a:t>
            </a:r>
            <a:r>
              <a:rPr lang="en-US" dirty="0" smtClean="0">
                <a:latin typeface="Preeti" pitchFamily="2" charset="0"/>
              </a:rPr>
              <a:t> </a:t>
            </a:r>
            <a:r>
              <a:rPr lang="en-US" dirty="0" err="1" smtClean="0">
                <a:latin typeface="Preeti" pitchFamily="2" charset="0"/>
              </a:rPr>
              <a:t>nflu</a:t>
            </a:r>
            <a:r>
              <a:rPr lang="en-US" dirty="0" smtClean="0">
                <a:latin typeface="Preeti" pitchFamily="2" charset="0"/>
              </a:rPr>
              <a:t> </a:t>
            </a:r>
            <a:r>
              <a:rPr lang="en-US" dirty="0" err="1" smtClean="0">
                <a:latin typeface="Preeti" pitchFamily="2" charset="0"/>
              </a:rPr>
              <a:t>cfjos</a:t>
            </a:r>
            <a:r>
              <a:rPr lang="en-US" dirty="0" smtClean="0">
                <a:latin typeface="Preeti" pitchFamily="2" charset="0"/>
              </a:rPr>
              <a:t> </a:t>
            </a:r>
            <a:r>
              <a:rPr lang="en-US" dirty="0" err="1" smtClean="0">
                <a:latin typeface="Preeti" pitchFamily="2" charset="0"/>
              </a:rPr>
              <a:t>jh</a:t>
            </a:r>
            <a:r>
              <a:rPr lang="en-US" dirty="0" smtClean="0">
                <a:latin typeface="Preeti" pitchFamily="2" charset="0"/>
              </a:rPr>
              <a:t>]6 </a:t>
            </a:r>
            <a:r>
              <a:rPr lang="en-US" dirty="0" err="1" smtClean="0">
                <a:latin typeface="Preeti" pitchFamily="2" charset="0"/>
              </a:rPr>
              <a:t>sf</a:t>
            </a:r>
            <a:r>
              <a:rPr lang="en-US" dirty="0" smtClean="0">
                <a:latin typeface="Preeti" pitchFamily="2" charset="0"/>
              </a:rPr>
              <a:t>] </a:t>
            </a:r>
            <a:r>
              <a:rPr lang="en-US" dirty="0" err="1" smtClean="0">
                <a:latin typeface="Preeti" pitchFamily="2" charset="0"/>
              </a:rPr>
              <a:t>Joj:yfug</a:t>
            </a:r>
            <a:r>
              <a:rPr lang="en-US" dirty="0" smtClean="0">
                <a:latin typeface="Preeti" pitchFamily="2" charset="0"/>
              </a:rPr>
              <a:t>{'</a:t>
            </a:r>
          </a:p>
          <a:p>
            <a:r>
              <a:rPr lang="en-US" dirty="0" err="1" smtClean="0">
                <a:latin typeface="Preeti" pitchFamily="2" charset="0"/>
              </a:rPr>
              <a:t>ljiffbL</a:t>
            </a:r>
            <a:r>
              <a:rPr lang="en-US" dirty="0" smtClean="0">
                <a:latin typeface="Preeti" pitchFamily="2" charset="0"/>
              </a:rPr>
              <a:t> P]g, </a:t>
            </a:r>
            <a:r>
              <a:rPr lang="en-US" dirty="0" err="1" smtClean="0">
                <a:latin typeface="Preeti" pitchFamily="2" charset="0"/>
              </a:rPr>
              <a:t>lgodfjnL</a:t>
            </a:r>
            <a:r>
              <a:rPr lang="en-US" dirty="0" smtClean="0">
                <a:latin typeface="Preeti" pitchFamily="2" charset="0"/>
              </a:rPr>
              <a:t>, </a:t>
            </a:r>
            <a:r>
              <a:rPr lang="en-US" dirty="0" err="1" smtClean="0">
                <a:latin typeface="Preeti" pitchFamily="2" charset="0"/>
              </a:rPr>
              <a:t>lgb</a:t>
            </a:r>
            <a:r>
              <a:rPr lang="en-US" dirty="0" smtClean="0">
                <a:latin typeface="Preeti" pitchFamily="2" charset="0"/>
              </a:rPr>
              <a:t>]{</a:t>
            </a:r>
            <a:r>
              <a:rPr lang="en-US" dirty="0" err="1" smtClean="0">
                <a:latin typeface="Preeti" pitchFamily="2" charset="0"/>
              </a:rPr>
              <a:t>lzsf</a:t>
            </a:r>
            <a:r>
              <a:rPr lang="en-US" dirty="0" smtClean="0">
                <a:latin typeface="Preeti" pitchFamily="2" charset="0"/>
              </a:rPr>
              <a:t> </a:t>
            </a:r>
            <a:r>
              <a:rPr lang="en-US" dirty="0" err="1" smtClean="0">
                <a:latin typeface="Preeti" pitchFamily="2" charset="0"/>
              </a:rPr>
              <a:t>sf</a:t>
            </a:r>
            <a:r>
              <a:rPr lang="en-US" dirty="0" smtClean="0">
                <a:latin typeface="Preeti" pitchFamily="2" charset="0"/>
              </a:rPr>
              <a:t>] </a:t>
            </a:r>
            <a:r>
              <a:rPr lang="en-US" dirty="0" err="1" smtClean="0">
                <a:latin typeface="Preeti" pitchFamily="2" charset="0"/>
              </a:rPr>
              <a:t>sfof</a:t>
            </a:r>
            <a:r>
              <a:rPr lang="en-US" dirty="0" smtClean="0">
                <a:latin typeface="Preeti" pitchFamily="2" charset="0"/>
              </a:rPr>
              <a:t>{</a:t>
            </a:r>
            <a:r>
              <a:rPr lang="en-US" dirty="0" err="1" smtClean="0">
                <a:latin typeface="Preeti" pitchFamily="2" charset="0"/>
              </a:rPr>
              <a:t>Gjog</a:t>
            </a:r>
            <a:r>
              <a:rPr lang="en-US" dirty="0" smtClean="0">
                <a:latin typeface="Preeti" pitchFamily="2" charset="0"/>
              </a:rPr>
              <a:t>, </a:t>
            </a:r>
            <a:r>
              <a:rPr lang="en-US" dirty="0" err="1" smtClean="0">
                <a:latin typeface="Preeti" pitchFamily="2" charset="0"/>
              </a:rPr>
              <a:t>cg'udg</a:t>
            </a:r>
            <a:r>
              <a:rPr lang="en-US" dirty="0" smtClean="0">
                <a:latin typeface="Preeti" pitchFamily="2" charset="0"/>
              </a:rPr>
              <a:t> </a:t>
            </a:r>
            <a:r>
              <a:rPr lang="en-US" dirty="0" err="1" smtClean="0">
                <a:latin typeface="Preeti" pitchFamily="2" charset="0"/>
              </a:rPr>
              <a:t>d"Nofs+g</a:t>
            </a:r>
            <a:r>
              <a:rPr lang="en-US" dirty="0" smtClean="0">
                <a:latin typeface="Preeti" pitchFamily="2" charset="0"/>
              </a:rPr>
              <a:t> </a:t>
            </a:r>
            <a:r>
              <a:rPr lang="en-US" dirty="0" err="1" smtClean="0">
                <a:latin typeface="Preeti" pitchFamily="2" charset="0"/>
              </a:rPr>
              <a:t>ug</a:t>
            </a:r>
            <a:r>
              <a:rPr lang="en-US" dirty="0" smtClean="0">
                <a:latin typeface="Preeti" pitchFamily="2" charset="0"/>
              </a:rPr>
              <a:t>{'</a:t>
            </a:r>
          </a:p>
          <a:p>
            <a:r>
              <a:rPr lang="en-US" dirty="0" smtClean="0">
                <a:latin typeface="Preeti" pitchFamily="2" charset="0"/>
              </a:rPr>
              <a:t>/fli6«o </a:t>
            </a:r>
            <a:r>
              <a:rPr lang="en-US" dirty="0" err="1" smtClean="0">
                <a:latin typeface="Preeti" pitchFamily="2" charset="0"/>
              </a:rPr>
              <a:t>cfjZostfsf</a:t>
            </a:r>
            <a:r>
              <a:rPr lang="en-US" dirty="0" smtClean="0">
                <a:latin typeface="Preeti" pitchFamily="2" charset="0"/>
              </a:rPr>
              <a:t>] </a:t>
            </a:r>
            <a:r>
              <a:rPr lang="en-US" dirty="0" err="1" smtClean="0">
                <a:latin typeface="Preeti" pitchFamily="2" charset="0"/>
              </a:rPr>
              <a:t>cfwf</a:t>
            </a:r>
            <a:r>
              <a:rPr lang="en-US" dirty="0" smtClean="0">
                <a:latin typeface="Preeti" pitchFamily="2" charset="0"/>
              </a:rPr>
              <a:t>/</a:t>
            </a:r>
            <a:r>
              <a:rPr lang="en-US" dirty="0" err="1" smtClean="0">
                <a:latin typeface="Preeti" pitchFamily="2" charset="0"/>
              </a:rPr>
              <a:t>df</a:t>
            </a:r>
            <a:r>
              <a:rPr lang="en-US" dirty="0" smtClean="0">
                <a:latin typeface="Preeti" pitchFamily="2" charset="0"/>
              </a:rPr>
              <a:t> </a:t>
            </a:r>
            <a:r>
              <a:rPr lang="en-US" dirty="0" err="1" smtClean="0">
                <a:latin typeface="Preeti" pitchFamily="2" charset="0"/>
              </a:rPr>
              <a:t>kl~hs</a:t>
            </a:r>
            <a:r>
              <a:rPr lang="en-US" dirty="0" smtClean="0">
                <a:latin typeface="Preeti" pitchFamily="2" charset="0"/>
              </a:rPr>
              <a:t>[t </a:t>
            </a:r>
            <a:r>
              <a:rPr lang="en-US" dirty="0" err="1" smtClean="0">
                <a:latin typeface="Preeti" pitchFamily="2" charset="0"/>
              </a:rPr>
              <a:t>ug</a:t>
            </a:r>
            <a:r>
              <a:rPr lang="en-US" dirty="0" smtClean="0">
                <a:latin typeface="Preeti" pitchFamily="2" charset="0"/>
              </a:rPr>
              <a:t>'</a:t>
            </a:r>
            <a:r>
              <a:rPr lang="en-US" sz="2800" dirty="0" smtClean="0">
                <a:latin typeface="Preeti" pitchFamily="2" charset="0"/>
              </a:rPr>
              <a:t>{</a:t>
            </a:r>
            <a:endParaRPr lang="en-US" dirty="0" smtClean="0">
              <a:latin typeface="Preeti" pitchFamily="2" charset="0"/>
            </a:endParaRPr>
          </a:p>
          <a:p>
            <a:r>
              <a:rPr lang="en-US" dirty="0" err="1" smtClean="0">
                <a:latin typeface="Preeti" pitchFamily="2" charset="0"/>
              </a:rPr>
              <a:t>ljiffbL</a:t>
            </a:r>
            <a:r>
              <a:rPr lang="en-US" dirty="0" smtClean="0">
                <a:latin typeface="Preeti" pitchFamily="2" charset="0"/>
              </a:rPr>
              <a:t> </a:t>
            </a:r>
            <a:r>
              <a:rPr lang="en-US" dirty="0" err="1" smtClean="0">
                <a:latin typeface="Preeti" pitchFamily="2" charset="0"/>
              </a:rPr>
              <a:t>Joj:yfkgsf</a:t>
            </a:r>
            <a:r>
              <a:rPr lang="en-US" dirty="0" smtClean="0">
                <a:latin typeface="Preeti" pitchFamily="2" charset="0"/>
              </a:rPr>
              <a:t>] </a:t>
            </a:r>
            <a:r>
              <a:rPr lang="en-US" dirty="0" err="1" smtClean="0">
                <a:latin typeface="Preeti" pitchFamily="2" charset="0"/>
              </a:rPr>
              <a:t>nflu</a:t>
            </a:r>
            <a:r>
              <a:rPr lang="en-US" dirty="0" smtClean="0">
                <a:latin typeface="Preeti" pitchFamily="2" charset="0"/>
              </a:rPr>
              <a:t> </a:t>
            </a:r>
            <a:r>
              <a:rPr lang="en-US" dirty="0" err="1" smtClean="0">
                <a:latin typeface="Preeti" pitchFamily="2" charset="0"/>
              </a:rPr>
              <a:t>gLlt</a:t>
            </a:r>
            <a:r>
              <a:rPr lang="en-US" dirty="0" smtClean="0">
                <a:latin typeface="Preeti" pitchFamily="2" charset="0"/>
              </a:rPr>
              <a:t> P]g </a:t>
            </a:r>
            <a:r>
              <a:rPr lang="en-US" dirty="0" err="1" smtClean="0">
                <a:latin typeface="Preeti" pitchFamily="2" charset="0"/>
              </a:rPr>
              <a:t>lgodsf</a:t>
            </a:r>
            <a:r>
              <a:rPr lang="en-US" dirty="0" smtClean="0">
                <a:latin typeface="Preeti" pitchFamily="2" charset="0"/>
              </a:rPr>
              <a:t>] </a:t>
            </a:r>
            <a:r>
              <a:rPr lang="en-US" dirty="0" err="1" smtClean="0">
                <a:latin typeface="Preeti" pitchFamily="2" charset="0"/>
              </a:rPr>
              <a:t>th</a:t>
            </a:r>
            <a:r>
              <a:rPr lang="en-US" dirty="0" smtClean="0">
                <a:latin typeface="Preeti" pitchFamily="2" charset="0"/>
              </a:rPr>
              <a:t>'{</a:t>
            </a:r>
            <a:r>
              <a:rPr lang="en-US" dirty="0" err="1" smtClean="0">
                <a:latin typeface="Preeti" pitchFamily="2" charset="0"/>
              </a:rPr>
              <a:t>df</a:t>
            </a:r>
            <a:r>
              <a:rPr lang="en-US" dirty="0" smtClean="0">
                <a:latin typeface="Preeti" pitchFamily="2" charset="0"/>
              </a:rPr>
              <a:t> </a:t>
            </a:r>
            <a:r>
              <a:rPr lang="en-US" dirty="0" err="1" smtClean="0">
                <a:latin typeface="Preeti" pitchFamily="2" charset="0"/>
              </a:rPr>
              <a:t>ug</a:t>
            </a:r>
            <a:r>
              <a:rPr lang="en-US" dirty="0" smtClean="0">
                <a:latin typeface="Preeti" pitchFamily="2" charset="0"/>
              </a:rPr>
              <a:t>{'</a:t>
            </a:r>
          </a:p>
          <a:p>
            <a:r>
              <a:rPr lang="en-US" dirty="0" err="1" smtClean="0">
                <a:latin typeface="Preeti" pitchFamily="2" charset="0"/>
              </a:rPr>
              <a:t>cfjZos</a:t>
            </a:r>
            <a:r>
              <a:rPr lang="en-US" dirty="0" smtClean="0">
                <a:latin typeface="Preeti" pitchFamily="2" charset="0"/>
              </a:rPr>
              <a:t> </a:t>
            </a:r>
            <a:r>
              <a:rPr lang="en-US" dirty="0" err="1" smtClean="0">
                <a:latin typeface="Preeti" pitchFamily="2" charset="0"/>
              </a:rPr>
              <a:t>hgzlQm</a:t>
            </a:r>
            <a:r>
              <a:rPr lang="en-US" dirty="0" smtClean="0">
                <a:latin typeface="Preeti" pitchFamily="2" charset="0"/>
              </a:rPr>
              <a:t> </a:t>
            </a:r>
            <a:r>
              <a:rPr lang="en-US" dirty="0" err="1" smtClean="0">
                <a:latin typeface="Preeti" pitchFamily="2" charset="0"/>
              </a:rPr>
              <a:t>tof</a:t>
            </a:r>
            <a:r>
              <a:rPr lang="en-US" dirty="0" smtClean="0">
                <a:latin typeface="Preeti" pitchFamily="2" charset="0"/>
              </a:rPr>
              <a:t>/ </a:t>
            </a:r>
            <a:r>
              <a:rPr lang="en-US" dirty="0" err="1" smtClean="0">
                <a:latin typeface="Preeti" pitchFamily="2" charset="0"/>
              </a:rPr>
              <a:t>kfg</a:t>
            </a:r>
            <a:r>
              <a:rPr lang="en-US" dirty="0" smtClean="0">
                <a:latin typeface="Preeti" pitchFamily="2" charset="0"/>
              </a:rPr>
              <a:t>'{</a:t>
            </a:r>
          </a:p>
          <a:p>
            <a:r>
              <a:rPr lang="en-US" dirty="0" smtClean="0">
                <a:latin typeface="Preeti" pitchFamily="2" charset="0"/>
              </a:rPr>
              <a:t>;/f]</a:t>
            </a:r>
            <a:r>
              <a:rPr lang="en-US" dirty="0" err="1" smtClean="0">
                <a:latin typeface="Preeti" pitchFamily="2" charset="0"/>
              </a:rPr>
              <a:t>sf</a:t>
            </a:r>
            <a:r>
              <a:rPr lang="en-US" dirty="0" smtClean="0">
                <a:latin typeface="Preeti" pitchFamily="2" charset="0"/>
              </a:rPr>
              <a:t>/ </a:t>
            </a:r>
            <a:r>
              <a:rPr lang="en-US" dirty="0" err="1" smtClean="0">
                <a:latin typeface="Preeti" pitchFamily="2" charset="0"/>
              </a:rPr>
              <a:t>lgsfonfO</a:t>
            </a:r>
            <a:r>
              <a:rPr lang="en-US" dirty="0" smtClean="0">
                <a:latin typeface="Preeti" pitchFamily="2" charset="0"/>
              </a:rPr>
              <a:t>{ </a:t>
            </a:r>
            <a:r>
              <a:rPr lang="en-US" dirty="0" err="1" smtClean="0">
                <a:latin typeface="Preeti" pitchFamily="2" charset="0"/>
              </a:rPr>
              <a:t>cfjZos</a:t>
            </a:r>
            <a:r>
              <a:rPr lang="en-US" dirty="0" smtClean="0">
                <a:latin typeface="Preeti" pitchFamily="2" charset="0"/>
              </a:rPr>
              <a:t> ;"</a:t>
            </a:r>
            <a:r>
              <a:rPr lang="en-US" dirty="0" err="1" smtClean="0">
                <a:latin typeface="Preeti" pitchFamily="2" charset="0"/>
              </a:rPr>
              <a:t>rgfx</a:t>
            </a:r>
            <a:r>
              <a:rPr lang="en-US" dirty="0" smtClean="0">
                <a:latin typeface="Preeti" pitchFamily="2" charset="0"/>
              </a:rPr>
              <a:t>? </a:t>
            </a:r>
            <a:r>
              <a:rPr lang="en-US" dirty="0" err="1" smtClean="0">
                <a:latin typeface="Preeti" pitchFamily="2" charset="0"/>
              </a:rPr>
              <a:t>pknJw</a:t>
            </a:r>
            <a:r>
              <a:rPr lang="en-US" dirty="0" smtClean="0">
                <a:latin typeface="Preeti" pitchFamily="2" charset="0"/>
              </a:rPr>
              <a:t> u/</a:t>
            </a:r>
            <a:r>
              <a:rPr lang="en-US" dirty="0" err="1" smtClean="0">
                <a:latin typeface="Preeti" pitchFamily="2" charset="0"/>
              </a:rPr>
              <a:t>fpg</a:t>
            </a:r>
            <a:r>
              <a:rPr lang="en-US" dirty="0" smtClean="0">
                <a:latin typeface="Preeti" pitchFamily="2" charset="0"/>
              </a:rPr>
              <a:t>'</a:t>
            </a:r>
          </a:p>
          <a:p>
            <a:r>
              <a:rPr lang="en-US" dirty="0" smtClean="0">
                <a:latin typeface="Preeti" pitchFamily="2" charset="0"/>
              </a:rPr>
              <a:t>s[ifs, </a:t>
            </a:r>
            <a:r>
              <a:rPr lang="en-US" dirty="0" err="1" smtClean="0">
                <a:latin typeface="Preeti" pitchFamily="2" charset="0"/>
              </a:rPr>
              <a:t>ljiffbL</a:t>
            </a:r>
            <a:r>
              <a:rPr lang="en-US" dirty="0" smtClean="0">
                <a:latin typeface="Preeti" pitchFamily="2" charset="0"/>
              </a:rPr>
              <a:t> </a:t>
            </a:r>
            <a:r>
              <a:rPr lang="en-US" dirty="0" err="1" smtClean="0">
                <a:latin typeface="Preeti" pitchFamily="2" charset="0"/>
              </a:rPr>
              <a:t>ljqm</a:t>
            </a:r>
            <a:r>
              <a:rPr lang="en-US" dirty="0" smtClean="0">
                <a:latin typeface="Preeti" pitchFamily="2" charset="0"/>
              </a:rPr>
              <a:t>]</a:t>
            </a:r>
            <a:r>
              <a:rPr lang="en-US" dirty="0" err="1" smtClean="0">
                <a:latin typeface="Preeti" pitchFamily="2" charset="0"/>
              </a:rPr>
              <a:t>tf</a:t>
            </a:r>
            <a:r>
              <a:rPr lang="en-US" dirty="0" smtClean="0">
                <a:latin typeface="Preeti" pitchFamily="2" charset="0"/>
              </a:rPr>
              <a:t> / ;+</a:t>
            </a:r>
            <a:r>
              <a:rPr lang="en-US" dirty="0" err="1" smtClean="0">
                <a:latin typeface="Preeti" pitchFamily="2" charset="0"/>
              </a:rPr>
              <a:t>nUg</a:t>
            </a:r>
            <a:r>
              <a:rPr lang="en-US" dirty="0" smtClean="0">
                <a:latin typeface="Preeti" pitchFamily="2" charset="0"/>
              </a:rPr>
              <a:t> </a:t>
            </a:r>
            <a:r>
              <a:rPr lang="en-US" dirty="0" err="1" smtClean="0">
                <a:latin typeface="Preeti" pitchFamily="2" charset="0"/>
              </a:rPr>
              <a:t>kIfsf</a:t>
            </a:r>
            <a:r>
              <a:rPr lang="en-US" dirty="0" smtClean="0">
                <a:latin typeface="Preeti" pitchFamily="2" charset="0"/>
              </a:rPr>
              <a:t>] </a:t>
            </a:r>
            <a:r>
              <a:rPr lang="en-US" dirty="0" err="1" smtClean="0">
                <a:latin typeface="Preeti" pitchFamily="2" charset="0"/>
              </a:rPr>
              <a:t>Ifdtf</a:t>
            </a:r>
            <a:r>
              <a:rPr lang="en-US" dirty="0" smtClean="0">
                <a:latin typeface="Preeti" pitchFamily="2" charset="0"/>
              </a:rPr>
              <a:t> </a:t>
            </a:r>
            <a:r>
              <a:rPr lang="en-US" dirty="0" err="1" smtClean="0">
                <a:latin typeface="Preeti" pitchFamily="2" charset="0"/>
              </a:rPr>
              <a:t>ljsf</a:t>
            </a:r>
            <a:r>
              <a:rPr lang="en-US" dirty="0" smtClean="0">
                <a:latin typeface="Preeti" pitchFamily="2" charset="0"/>
              </a:rPr>
              <a:t>; </a:t>
            </a:r>
            <a:r>
              <a:rPr lang="en-US" dirty="0" err="1" smtClean="0">
                <a:latin typeface="Preeti" pitchFamily="2" charset="0"/>
              </a:rPr>
              <a:t>ug</a:t>
            </a:r>
            <a:r>
              <a:rPr lang="en-US" dirty="0" smtClean="0">
                <a:latin typeface="Preeti" pitchFamily="2" charset="0"/>
              </a:rPr>
              <a:t>'</a:t>
            </a:r>
            <a:r>
              <a:rPr lang="en-US" sz="2800" dirty="0" smtClean="0">
                <a:latin typeface="Preeti" pitchFamily="2" charset="0"/>
              </a:rPr>
              <a:t>{</a:t>
            </a:r>
          </a:p>
          <a:p>
            <a:r>
              <a:rPr lang="en-US" sz="2800" dirty="0" err="1" smtClean="0">
                <a:latin typeface="Preeti" pitchFamily="2" charset="0"/>
              </a:rPr>
              <a:t>cGt</a:t>
            </a:r>
            <a:r>
              <a:rPr lang="en-US" sz="2800" dirty="0" smtClean="0">
                <a:latin typeface="Preeti" pitchFamily="2" charset="0"/>
              </a:rPr>
              <a:t>/fli6«o </a:t>
            </a:r>
            <a:r>
              <a:rPr lang="en-US" sz="2800" dirty="0" err="1" smtClean="0">
                <a:latin typeface="Preeti" pitchFamily="2" charset="0"/>
              </a:rPr>
              <a:t>dxf;lGw</a:t>
            </a:r>
            <a:r>
              <a:rPr lang="en-US" sz="2800" dirty="0" smtClean="0">
                <a:latin typeface="Preeti" pitchFamily="2" charset="0"/>
              </a:rPr>
              <a:t> / k|ltj4tfx? </a:t>
            </a:r>
            <a:r>
              <a:rPr lang="en-US" sz="2800" dirty="0" err="1" smtClean="0">
                <a:latin typeface="Preeti" pitchFamily="2" charset="0"/>
              </a:rPr>
              <a:t>sfof</a:t>
            </a:r>
            <a:r>
              <a:rPr lang="en-US" sz="2800" dirty="0" smtClean="0">
                <a:latin typeface="Preeti" pitchFamily="2" charset="0"/>
              </a:rPr>
              <a:t>{</a:t>
            </a:r>
            <a:r>
              <a:rPr lang="en-US" sz="2800" dirty="0" err="1" smtClean="0">
                <a:latin typeface="Preeti" pitchFamily="2" charset="0"/>
              </a:rPr>
              <a:t>Gjog</a:t>
            </a:r>
            <a:r>
              <a:rPr lang="en-US" sz="2800" dirty="0" smtClean="0">
                <a:latin typeface="Preeti" pitchFamily="2" charset="0"/>
              </a:rPr>
              <a:t> u/</a:t>
            </a:r>
            <a:r>
              <a:rPr lang="en-US" sz="2800" dirty="0" err="1" smtClean="0">
                <a:latin typeface="Preeti" pitchFamily="2" charset="0"/>
              </a:rPr>
              <a:t>fpg</a:t>
            </a:r>
            <a:r>
              <a:rPr lang="en-US" sz="2800" dirty="0" smtClean="0">
                <a:latin typeface="Preeti" pitchFamily="2" charset="0"/>
              </a:rPr>
              <a:t>'</a:t>
            </a:r>
          </a:p>
          <a:p>
            <a:endParaRPr lang="en-US" dirty="0">
              <a:latin typeface="Preeti" pitchFamily="2" charset="0"/>
            </a:endParaRPr>
          </a:p>
        </p:txBody>
      </p:sp>
      <p:pic>
        <p:nvPicPr>
          <p:cNvPr id="4" name="Picture 2" descr="Govn.of Nepal"/>
          <p:cNvPicPr>
            <a:picLocks noChangeAspect="1" noChangeArrowheads="1"/>
          </p:cNvPicPr>
          <p:nvPr/>
        </p:nvPicPr>
        <p:blipFill>
          <a:blip r:embed="rId2" cstate="print"/>
          <a:srcRect/>
          <a:stretch>
            <a:fillRect/>
          </a:stretch>
        </p:blipFill>
        <p:spPr bwMode="auto">
          <a:xfrm>
            <a:off x="0" y="0"/>
            <a:ext cx="11430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315200" cy="838200"/>
          </a:xfrm>
        </p:spPr>
        <p:txBody>
          <a:bodyPr>
            <a:normAutofit fontScale="90000"/>
          </a:bodyPr>
          <a:lstStyle/>
          <a:p>
            <a:r>
              <a:rPr lang="en-US" sz="3600" dirty="0" err="1" smtClean="0">
                <a:solidFill>
                  <a:srgbClr val="FF0000"/>
                </a:solidFill>
                <a:latin typeface="Preeti" pitchFamily="2" charset="0"/>
              </a:rPr>
              <a:t>ljiffbL</a:t>
            </a:r>
            <a:r>
              <a:rPr lang="en-US" sz="3600" dirty="0" smtClean="0">
                <a:solidFill>
                  <a:srgbClr val="FF0000"/>
                </a:solidFill>
                <a:latin typeface="Preeti" pitchFamily="2" charset="0"/>
              </a:rPr>
              <a:t> </a:t>
            </a:r>
            <a:r>
              <a:rPr lang="en-US" sz="3600" dirty="0" err="1" smtClean="0">
                <a:solidFill>
                  <a:srgbClr val="FF0000"/>
                </a:solidFill>
                <a:latin typeface="Preeti" pitchFamily="2" charset="0"/>
              </a:rPr>
              <a:t>v'b|f</a:t>
            </a:r>
            <a:r>
              <a:rPr lang="en-US" sz="3600" dirty="0" smtClean="0">
                <a:solidFill>
                  <a:srgbClr val="FF0000"/>
                </a:solidFill>
                <a:latin typeface="Preeti" pitchFamily="2" charset="0"/>
              </a:rPr>
              <a:t> </a:t>
            </a:r>
            <a:r>
              <a:rPr lang="en-US" sz="3600" dirty="0" err="1" smtClean="0">
                <a:solidFill>
                  <a:srgbClr val="FF0000"/>
                </a:solidFill>
                <a:latin typeface="Preeti" pitchFamily="2" charset="0"/>
              </a:rPr>
              <a:t>ljqm</a:t>
            </a:r>
            <a:r>
              <a:rPr lang="en-US" sz="3600" dirty="0" smtClean="0">
                <a:solidFill>
                  <a:srgbClr val="FF0000"/>
                </a:solidFill>
                <a:latin typeface="Preeti" pitchFamily="2" charset="0"/>
              </a:rPr>
              <a:t>]</a:t>
            </a:r>
            <a:r>
              <a:rPr lang="en-US" sz="3600" dirty="0" err="1" smtClean="0">
                <a:solidFill>
                  <a:srgbClr val="FF0000"/>
                </a:solidFill>
                <a:latin typeface="Preeti" pitchFamily="2" charset="0"/>
              </a:rPr>
              <a:t>tf</a:t>
            </a:r>
            <a:r>
              <a:rPr lang="en-US" sz="3600" dirty="0" smtClean="0">
                <a:solidFill>
                  <a:srgbClr val="FF0000"/>
                </a:solidFill>
                <a:latin typeface="Preeti" pitchFamily="2" charset="0"/>
              </a:rPr>
              <a:t> </a:t>
            </a:r>
            <a:r>
              <a:rPr lang="en-US" sz="3600" dirty="0" err="1" smtClean="0">
                <a:solidFill>
                  <a:srgbClr val="FF0000"/>
                </a:solidFill>
                <a:latin typeface="Preeti" pitchFamily="2" charset="0"/>
              </a:rPr>
              <a:t>cg'udg</a:t>
            </a:r>
            <a:r>
              <a:rPr lang="en-US" sz="3600" dirty="0" smtClean="0">
                <a:solidFill>
                  <a:srgbClr val="FF0000"/>
                </a:solidFill>
                <a:latin typeface="Preeti" pitchFamily="2" charset="0"/>
              </a:rPr>
              <a:t> </a:t>
            </a:r>
            <a:r>
              <a:rPr lang="en-US" sz="3600" dirty="0" err="1" smtClean="0">
                <a:solidFill>
                  <a:srgbClr val="FF0000"/>
                </a:solidFill>
                <a:latin typeface="Preeti" pitchFamily="2" charset="0"/>
              </a:rPr>
              <a:t>ubf</a:t>
            </a:r>
            <a:r>
              <a:rPr lang="en-US" sz="3600" dirty="0" smtClean="0">
                <a:solidFill>
                  <a:srgbClr val="FF0000"/>
                </a:solidFill>
                <a:latin typeface="Preeti" pitchFamily="2" charset="0"/>
              </a:rPr>
              <a:t>{ </a:t>
            </a:r>
            <a:r>
              <a:rPr lang="en-US" sz="3600" dirty="0" err="1" smtClean="0">
                <a:solidFill>
                  <a:srgbClr val="FF0000"/>
                </a:solidFill>
                <a:latin typeface="Preeti" pitchFamily="2" charset="0"/>
              </a:rPr>
              <a:t>Wofg</a:t>
            </a:r>
            <a:r>
              <a:rPr lang="en-US" sz="3600" dirty="0" smtClean="0">
                <a:solidFill>
                  <a:srgbClr val="FF0000"/>
                </a:solidFill>
                <a:latin typeface="Preeti" pitchFamily="2" charset="0"/>
              </a:rPr>
              <a:t> </a:t>
            </a:r>
            <a:r>
              <a:rPr lang="en-US" sz="3600" dirty="0" err="1" smtClean="0">
                <a:solidFill>
                  <a:srgbClr val="FF0000"/>
                </a:solidFill>
                <a:latin typeface="Preeti" pitchFamily="2" charset="0"/>
              </a:rPr>
              <a:t>lbg'kg</a:t>
            </a:r>
            <a:r>
              <a:rPr lang="en-US" sz="3600" dirty="0" smtClean="0">
                <a:solidFill>
                  <a:srgbClr val="FF0000"/>
                </a:solidFill>
                <a:latin typeface="Preeti" pitchFamily="2" charset="0"/>
              </a:rPr>
              <a:t>]{ </a:t>
            </a:r>
            <a:r>
              <a:rPr lang="en-US" sz="3600" dirty="0" err="1" smtClean="0">
                <a:solidFill>
                  <a:srgbClr val="FF0000"/>
                </a:solidFill>
                <a:latin typeface="Preeti" pitchFamily="2" charset="0"/>
              </a:rPr>
              <a:t>ljifox</a:t>
            </a:r>
            <a:r>
              <a:rPr lang="en-US" sz="3600" dirty="0" smtClean="0">
                <a:solidFill>
                  <a:srgbClr val="FF0000"/>
                </a:solidFill>
                <a:latin typeface="Preeti" pitchFamily="2" charset="0"/>
              </a:rPr>
              <a:t>?</a:t>
            </a:r>
            <a:endParaRPr lang="en-US" sz="3600" dirty="0">
              <a:solidFill>
                <a:srgbClr val="FF0000"/>
              </a:solidFill>
              <a:latin typeface="Preeti" pitchFamily="2" charset="0"/>
            </a:endParaRPr>
          </a:p>
        </p:txBody>
      </p:sp>
      <p:sp>
        <p:nvSpPr>
          <p:cNvPr id="3" name="Content Placeholder 2"/>
          <p:cNvSpPr>
            <a:spLocks noGrp="1"/>
          </p:cNvSpPr>
          <p:nvPr>
            <p:ph sz="quarter" idx="1"/>
          </p:nvPr>
        </p:nvSpPr>
        <p:spPr>
          <a:xfrm>
            <a:off x="0" y="1600200"/>
            <a:ext cx="9372600" cy="5257800"/>
          </a:xfrm>
        </p:spPr>
        <p:txBody>
          <a:bodyPr/>
          <a:lstStyle/>
          <a:p>
            <a:r>
              <a:rPr lang="en-US" dirty="0" smtClean="0">
                <a:latin typeface="Preeti" pitchFamily="2" charset="0"/>
              </a:rPr>
              <a:t>O{</a:t>
            </a:r>
            <a:r>
              <a:rPr lang="en-US" dirty="0" err="1" smtClean="0">
                <a:latin typeface="Preeti" pitchFamily="2" charset="0"/>
              </a:rPr>
              <a:t>hfht</a:t>
            </a:r>
            <a:r>
              <a:rPr lang="en-US" dirty="0" smtClean="0">
                <a:latin typeface="Preeti" pitchFamily="2" charset="0"/>
              </a:rPr>
              <a:t> </a:t>
            </a:r>
            <a:r>
              <a:rPr lang="en-US" dirty="0" err="1" smtClean="0">
                <a:latin typeface="Preeti" pitchFamily="2" charset="0"/>
              </a:rPr>
              <a:t>kq</a:t>
            </a:r>
            <a:r>
              <a:rPr lang="en-US" dirty="0" smtClean="0">
                <a:latin typeface="Preeti" pitchFamily="2" charset="0"/>
              </a:rPr>
              <a:t> / </a:t>
            </a:r>
            <a:r>
              <a:rPr lang="en-US" dirty="0" err="1" smtClean="0">
                <a:latin typeface="Preeti" pitchFamily="2" charset="0"/>
              </a:rPr>
              <a:t>gljs</a:t>
            </a:r>
            <a:r>
              <a:rPr lang="en-US" dirty="0" smtClean="0">
                <a:latin typeface="Preeti" pitchFamily="2" charset="0"/>
              </a:rPr>
              <a:t>/0f</a:t>
            </a:r>
          </a:p>
          <a:p>
            <a:r>
              <a:rPr lang="en-US" dirty="0" smtClean="0">
                <a:latin typeface="Preeti" pitchFamily="2" charset="0"/>
              </a:rPr>
              <a:t>k|df0f </a:t>
            </a:r>
            <a:r>
              <a:rPr lang="en-US" dirty="0" err="1" smtClean="0">
                <a:latin typeface="Preeti" pitchFamily="2" charset="0"/>
              </a:rPr>
              <a:t>kq</a:t>
            </a:r>
            <a:r>
              <a:rPr lang="en-US" dirty="0" smtClean="0">
                <a:latin typeface="Preeti" pitchFamily="2" charset="0"/>
              </a:rPr>
              <a:t> / </a:t>
            </a:r>
            <a:r>
              <a:rPr lang="en-US" dirty="0" err="1" smtClean="0">
                <a:latin typeface="Preeti" pitchFamily="2" charset="0"/>
              </a:rPr>
              <a:t>tflnd</a:t>
            </a:r>
            <a:r>
              <a:rPr lang="en-US" dirty="0" smtClean="0">
                <a:latin typeface="Preeti" pitchFamily="2" charset="0"/>
              </a:rPr>
              <a:t> </a:t>
            </a:r>
            <a:r>
              <a:rPr lang="en-US" dirty="0" err="1" smtClean="0">
                <a:latin typeface="Preeti" pitchFamily="2" charset="0"/>
              </a:rPr>
              <a:t>k|fKt</a:t>
            </a:r>
            <a:r>
              <a:rPr lang="en-US" dirty="0" smtClean="0">
                <a:latin typeface="Preeti" pitchFamily="2" charset="0"/>
              </a:rPr>
              <a:t> </a:t>
            </a:r>
            <a:r>
              <a:rPr lang="en-US" dirty="0" err="1" smtClean="0">
                <a:latin typeface="Preeti" pitchFamily="2" charset="0"/>
              </a:rPr>
              <a:t>JolQm</a:t>
            </a:r>
            <a:r>
              <a:rPr lang="en-US" dirty="0" smtClean="0">
                <a:latin typeface="Preeti" pitchFamily="2" charset="0"/>
              </a:rPr>
              <a:t> g} </a:t>
            </a:r>
            <a:r>
              <a:rPr lang="en-US" dirty="0" err="1" smtClean="0">
                <a:latin typeface="Preeti" pitchFamily="2" charset="0"/>
              </a:rPr>
              <a:t>k;ndf</a:t>
            </a:r>
            <a:r>
              <a:rPr lang="en-US" dirty="0" smtClean="0">
                <a:latin typeface="Preeti" pitchFamily="2" charset="0"/>
              </a:rPr>
              <a:t> j;]</a:t>
            </a:r>
            <a:r>
              <a:rPr lang="en-US" dirty="0" err="1" smtClean="0">
                <a:latin typeface="Preeti" pitchFamily="2" charset="0"/>
              </a:rPr>
              <a:t>sf</a:t>
            </a:r>
            <a:r>
              <a:rPr lang="en-US" dirty="0" smtClean="0">
                <a:latin typeface="Preeti" pitchFamily="2" charset="0"/>
              </a:rPr>
              <a:t>] 5 </a:t>
            </a:r>
            <a:r>
              <a:rPr lang="en-US" dirty="0" err="1" smtClean="0">
                <a:latin typeface="Preeti" pitchFamily="2" charset="0"/>
              </a:rPr>
              <a:t>jf</a:t>
            </a:r>
            <a:r>
              <a:rPr lang="en-US" dirty="0" smtClean="0">
                <a:latin typeface="Preeti" pitchFamily="2" charset="0"/>
              </a:rPr>
              <a:t> 5}g </a:t>
            </a:r>
          </a:p>
          <a:p>
            <a:r>
              <a:rPr lang="en-US" dirty="0" err="1" smtClean="0">
                <a:latin typeface="Preeti" pitchFamily="2" charset="0"/>
              </a:rPr>
              <a:t>ljiffbL</a:t>
            </a:r>
            <a:r>
              <a:rPr lang="en-US" dirty="0" smtClean="0">
                <a:latin typeface="Preeti" pitchFamily="2" charset="0"/>
              </a:rPr>
              <a:t> ;</a:t>
            </a:r>
            <a:r>
              <a:rPr lang="en-US" dirty="0" err="1" smtClean="0">
                <a:latin typeface="Preeti" pitchFamily="2" charset="0"/>
              </a:rPr>
              <a:t>DjlGw</a:t>
            </a:r>
            <a:r>
              <a:rPr lang="en-US" dirty="0" smtClean="0">
                <a:latin typeface="Preeti" pitchFamily="2" charset="0"/>
              </a:rPr>
              <a:t> </a:t>
            </a:r>
            <a:r>
              <a:rPr lang="en-US" dirty="0" err="1" smtClean="0">
                <a:latin typeface="Preeti" pitchFamily="2" charset="0"/>
              </a:rPr>
              <a:t>hfgsf</a:t>
            </a:r>
            <a:r>
              <a:rPr lang="en-US" dirty="0" smtClean="0">
                <a:latin typeface="Preeti" pitchFamily="2" charset="0"/>
              </a:rPr>
              <a:t>/</a:t>
            </a:r>
            <a:r>
              <a:rPr lang="en-US" dirty="0" err="1" smtClean="0">
                <a:latin typeface="Preeti" pitchFamily="2" charset="0"/>
              </a:rPr>
              <a:t>Lsf</a:t>
            </a:r>
            <a:r>
              <a:rPr lang="en-US" dirty="0" smtClean="0">
                <a:latin typeface="Preeti" pitchFamily="2" charset="0"/>
              </a:rPr>
              <a:t> </a:t>
            </a:r>
            <a:r>
              <a:rPr lang="en-US" dirty="0" err="1" smtClean="0">
                <a:latin typeface="Preeti" pitchFamily="2" charset="0"/>
              </a:rPr>
              <a:t>ljifox</a:t>
            </a:r>
            <a:r>
              <a:rPr lang="en-US" dirty="0" smtClean="0">
                <a:latin typeface="Preeti" pitchFamily="2" charset="0"/>
              </a:rPr>
              <a:t>? </a:t>
            </a:r>
            <a:r>
              <a:rPr lang="en-US" dirty="0" err="1" smtClean="0">
                <a:latin typeface="Preeti" pitchFamily="2" charset="0"/>
              </a:rPr>
              <a:t>Kf;ndf</a:t>
            </a:r>
            <a:r>
              <a:rPr lang="en-US" dirty="0" smtClean="0">
                <a:latin typeface="Preeti" pitchFamily="2" charset="0"/>
              </a:rPr>
              <a:t> 5 </a:t>
            </a:r>
            <a:r>
              <a:rPr lang="en-US" dirty="0" err="1" smtClean="0">
                <a:latin typeface="Preeti" pitchFamily="2" charset="0"/>
              </a:rPr>
              <a:t>jf</a:t>
            </a:r>
            <a:r>
              <a:rPr lang="en-US" dirty="0" smtClean="0">
                <a:latin typeface="Preeti" pitchFamily="2" charset="0"/>
              </a:rPr>
              <a:t> 5}g </a:t>
            </a:r>
            <a:r>
              <a:rPr lang="en-US" dirty="0" err="1" smtClean="0">
                <a:latin typeface="Preeti" pitchFamily="2" charset="0"/>
              </a:rPr>
              <a:t>k|ltjlGwt</a:t>
            </a:r>
            <a:r>
              <a:rPr lang="en-US" dirty="0" smtClean="0">
                <a:latin typeface="Preeti" pitchFamily="2" charset="0"/>
              </a:rPr>
              <a:t> </a:t>
            </a:r>
            <a:r>
              <a:rPr lang="en-US" dirty="0" err="1" smtClean="0">
                <a:latin typeface="Preeti" pitchFamily="2" charset="0"/>
              </a:rPr>
              <a:t>ljiffbL</a:t>
            </a:r>
            <a:r>
              <a:rPr lang="en-US" dirty="0" smtClean="0">
                <a:latin typeface="Preeti" pitchFamily="2" charset="0"/>
              </a:rPr>
              <a:t> </a:t>
            </a:r>
            <a:r>
              <a:rPr lang="en-US" dirty="0" err="1" smtClean="0">
                <a:latin typeface="Preeti" pitchFamily="2" charset="0"/>
              </a:rPr>
              <a:t>sf</a:t>
            </a:r>
            <a:r>
              <a:rPr lang="en-US" dirty="0" smtClean="0">
                <a:latin typeface="Preeti" pitchFamily="2" charset="0"/>
              </a:rPr>
              <a:t>] ;"</a:t>
            </a:r>
            <a:r>
              <a:rPr lang="en-US" dirty="0" err="1" smtClean="0">
                <a:latin typeface="Preeti" pitchFamily="2" charset="0"/>
              </a:rPr>
              <a:t>lr</a:t>
            </a:r>
            <a:r>
              <a:rPr lang="en-US" dirty="0" smtClean="0">
                <a:latin typeface="Preeti" pitchFamily="2" charset="0"/>
              </a:rPr>
              <a:t>, </a:t>
            </a:r>
            <a:r>
              <a:rPr lang="en-US" dirty="0" err="1" smtClean="0">
                <a:latin typeface="Preeti" pitchFamily="2" charset="0"/>
              </a:rPr>
              <a:t>vt</a:t>
            </a:r>
            <a:r>
              <a:rPr lang="en-US" dirty="0" smtClean="0">
                <a:latin typeface="Preeti" pitchFamily="2" charset="0"/>
              </a:rPr>
              <a:t>/f ;+s]t, k|df0fkq ;j}n] b]Vg] </a:t>
            </a:r>
            <a:r>
              <a:rPr lang="en-US" dirty="0" err="1" smtClean="0">
                <a:latin typeface="Preeti" pitchFamily="2" charset="0"/>
              </a:rPr>
              <a:t>ul</a:t>
            </a:r>
            <a:r>
              <a:rPr lang="en-US" dirty="0" smtClean="0">
                <a:latin typeface="Preeti" pitchFamily="2" charset="0"/>
              </a:rPr>
              <a:t>/ /</a:t>
            </a:r>
            <a:r>
              <a:rPr lang="en-US" dirty="0" err="1" smtClean="0">
                <a:latin typeface="Preeti" pitchFamily="2" charset="0"/>
              </a:rPr>
              <a:t>fVg</a:t>
            </a:r>
            <a:r>
              <a:rPr lang="en-US" dirty="0" smtClean="0">
                <a:latin typeface="Preeti" pitchFamily="2" charset="0"/>
              </a:rPr>
              <a:t>], </a:t>
            </a:r>
            <a:r>
              <a:rPr lang="en-US" dirty="0" err="1" smtClean="0">
                <a:latin typeface="Preeti" pitchFamily="2" charset="0"/>
              </a:rPr>
              <a:t>kv</a:t>
            </a:r>
            <a:r>
              <a:rPr lang="en-US" dirty="0" smtClean="0">
                <a:latin typeface="Preeti" pitchFamily="2" charset="0"/>
              </a:rPr>
              <a:t>{</a:t>
            </a:r>
            <a:r>
              <a:rPr lang="en-US" dirty="0" err="1" smtClean="0">
                <a:latin typeface="Preeti" pitchFamily="2" charset="0"/>
              </a:rPr>
              <a:t>g'kg</a:t>
            </a:r>
            <a:r>
              <a:rPr lang="en-US" dirty="0" smtClean="0">
                <a:latin typeface="Preeti" pitchFamily="2" charset="0"/>
              </a:rPr>
              <a:t>]{ </a:t>
            </a:r>
            <a:r>
              <a:rPr lang="en-US" dirty="0" err="1" smtClean="0">
                <a:latin typeface="Preeti" pitchFamily="2" charset="0"/>
              </a:rPr>
              <a:t>cjlw</a:t>
            </a:r>
            <a:r>
              <a:rPr lang="en-US" dirty="0" smtClean="0">
                <a:latin typeface="Preeti" pitchFamily="2" charset="0"/>
              </a:rPr>
              <a:t>_</a:t>
            </a:r>
          </a:p>
          <a:p>
            <a:r>
              <a:rPr lang="en-US" dirty="0" smtClean="0">
                <a:latin typeface="Preeti" pitchFamily="2" charset="0"/>
              </a:rPr>
              <a:t>Ef08f/0f </a:t>
            </a:r>
            <a:r>
              <a:rPr lang="en-US" dirty="0" err="1" smtClean="0">
                <a:latin typeface="Preeti" pitchFamily="2" charset="0"/>
              </a:rPr>
              <a:t>sIf</a:t>
            </a:r>
            <a:r>
              <a:rPr lang="en-US" dirty="0" smtClean="0">
                <a:latin typeface="Preeti" pitchFamily="2" charset="0"/>
              </a:rPr>
              <a:t>, </a:t>
            </a:r>
            <a:r>
              <a:rPr lang="en-US" dirty="0" err="1" smtClean="0">
                <a:latin typeface="Preeti" pitchFamily="2" charset="0"/>
              </a:rPr>
              <a:t>ljiffbL</a:t>
            </a:r>
            <a:r>
              <a:rPr lang="en-US" dirty="0" smtClean="0">
                <a:latin typeface="Preeti" pitchFamily="2" charset="0"/>
              </a:rPr>
              <a:t> /fv]</a:t>
            </a:r>
            <a:r>
              <a:rPr lang="en-US" dirty="0" err="1" smtClean="0">
                <a:latin typeface="Preeti" pitchFamily="2" charset="0"/>
              </a:rPr>
              <a:t>sf</a:t>
            </a:r>
            <a:r>
              <a:rPr lang="en-US" dirty="0" smtClean="0">
                <a:latin typeface="Preeti" pitchFamily="2" charset="0"/>
              </a:rPr>
              <a:t>] </a:t>
            </a:r>
            <a:r>
              <a:rPr lang="en-US" dirty="0" err="1" smtClean="0">
                <a:latin typeface="Preeti" pitchFamily="2" charset="0"/>
              </a:rPr>
              <a:t>cj:yf</a:t>
            </a:r>
            <a:r>
              <a:rPr lang="en-US" dirty="0" smtClean="0">
                <a:latin typeface="Preeti" pitchFamily="2" charset="0"/>
              </a:rPr>
              <a:t>, </a:t>
            </a:r>
            <a:r>
              <a:rPr lang="en-US" dirty="0" err="1" smtClean="0">
                <a:latin typeface="Preeti" pitchFamily="2" charset="0"/>
              </a:rPr>
              <a:t>k;nsf</a:t>
            </a:r>
            <a:r>
              <a:rPr lang="en-US" dirty="0" smtClean="0">
                <a:latin typeface="Preeti" pitchFamily="2" charset="0"/>
              </a:rPr>
              <a:t>] </a:t>
            </a:r>
            <a:r>
              <a:rPr lang="en-US" dirty="0" err="1" smtClean="0">
                <a:latin typeface="Preeti" pitchFamily="2" charset="0"/>
              </a:rPr>
              <a:t>cj:yf</a:t>
            </a:r>
            <a:r>
              <a:rPr lang="en-US" dirty="0" smtClean="0">
                <a:latin typeface="Preeti" pitchFamily="2" charset="0"/>
              </a:rPr>
              <a:t>, </a:t>
            </a:r>
            <a:r>
              <a:rPr lang="en-US" dirty="0" err="1" smtClean="0">
                <a:latin typeface="Preeti" pitchFamily="2" charset="0"/>
              </a:rPr>
              <a:t>cfjZos</a:t>
            </a:r>
            <a:r>
              <a:rPr lang="en-US" dirty="0" smtClean="0">
                <a:latin typeface="Preeti" pitchFamily="2" charset="0"/>
              </a:rPr>
              <a:t> ;'/</a:t>
            </a:r>
            <a:r>
              <a:rPr lang="en-US" dirty="0" err="1" smtClean="0">
                <a:latin typeface="Preeti" pitchFamily="2" charset="0"/>
              </a:rPr>
              <a:t>IFffTds</a:t>
            </a:r>
            <a:r>
              <a:rPr lang="en-US" dirty="0" smtClean="0">
                <a:latin typeface="Preeti" pitchFamily="2" charset="0"/>
              </a:rPr>
              <a:t> ;</a:t>
            </a:r>
            <a:r>
              <a:rPr lang="en-US" dirty="0" err="1" smtClean="0">
                <a:latin typeface="Preeti" pitchFamily="2" charset="0"/>
              </a:rPr>
              <a:t>fdfu|Lx</a:t>
            </a:r>
            <a:r>
              <a:rPr lang="en-US" dirty="0" smtClean="0">
                <a:latin typeface="Preeti" pitchFamily="2" charset="0"/>
              </a:rPr>
              <a:t>? </a:t>
            </a:r>
            <a:r>
              <a:rPr lang="en-US" dirty="0" err="1" smtClean="0">
                <a:latin typeface="Preeti" pitchFamily="2" charset="0"/>
              </a:rPr>
              <a:t>jf</a:t>
            </a:r>
            <a:r>
              <a:rPr lang="en-US" dirty="0" smtClean="0">
                <a:latin typeface="Preeti" pitchFamily="2" charset="0"/>
              </a:rPr>
              <a:t>/]</a:t>
            </a:r>
            <a:r>
              <a:rPr lang="en-US" dirty="0" err="1" smtClean="0">
                <a:latin typeface="Preeti" pitchFamily="2" charset="0"/>
              </a:rPr>
              <a:t>df</a:t>
            </a:r>
            <a:r>
              <a:rPr lang="en-US" dirty="0" smtClean="0">
                <a:latin typeface="Preeti" pitchFamily="2" charset="0"/>
              </a:rPr>
              <a:t> </a:t>
            </a:r>
          </a:p>
          <a:p>
            <a:r>
              <a:rPr lang="en-US" dirty="0" err="1" smtClean="0">
                <a:latin typeface="Preeti" pitchFamily="2" charset="0"/>
              </a:rPr>
              <a:t>cGo</a:t>
            </a:r>
            <a:r>
              <a:rPr lang="en-US" dirty="0" smtClean="0">
                <a:latin typeface="Preeti" pitchFamily="2" charset="0"/>
              </a:rPr>
              <a:t> </a:t>
            </a:r>
            <a:r>
              <a:rPr lang="en-US" dirty="0" err="1" smtClean="0">
                <a:latin typeface="Preeti" pitchFamily="2" charset="0"/>
              </a:rPr>
              <a:t>Joj:yfkg</a:t>
            </a:r>
            <a:r>
              <a:rPr lang="en-US" dirty="0" smtClean="0">
                <a:latin typeface="Preeti" pitchFamily="2" charset="0"/>
              </a:rPr>
              <a:t>, ;</a:t>
            </a:r>
            <a:r>
              <a:rPr lang="en-US" dirty="0" err="1" smtClean="0">
                <a:latin typeface="Preeti" pitchFamily="2" charset="0"/>
              </a:rPr>
              <a:t>fj'g</a:t>
            </a:r>
            <a:r>
              <a:rPr lang="en-US" dirty="0" smtClean="0">
                <a:latin typeface="Preeti" pitchFamily="2" charset="0"/>
              </a:rPr>
              <a:t> </a:t>
            </a:r>
            <a:r>
              <a:rPr lang="en-US" dirty="0" err="1" smtClean="0">
                <a:latin typeface="Preeti" pitchFamily="2" charset="0"/>
              </a:rPr>
              <a:t>kfgL</a:t>
            </a:r>
            <a:r>
              <a:rPr lang="en-US" dirty="0" smtClean="0">
                <a:latin typeface="Preeti" pitchFamily="2" charset="0"/>
              </a:rPr>
              <a:t>, </a:t>
            </a:r>
            <a:r>
              <a:rPr lang="en-US" dirty="0" err="1" smtClean="0">
                <a:latin typeface="Preeti" pitchFamily="2" charset="0"/>
              </a:rPr>
              <a:t>jfn'jf</a:t>
            </a:r>
            <a:r>
              <a:rPr lang="en-US" dirty="0" smtClean="0">
                <a:latin typeface="Preeti" pitchFamily="2" charset="0"/>
              </a:rPr>
              <a:t> </a:t>
            </a:r>
            <a:r>
              <a:rPr lang="en-US" dirty="0" err="1" smtClean="0">
                <a:latin typeface="Preeti" pitchFamily="2" charset="0"/>
              </a:rPr>
              <a:t>nufPtsf</a:t>
            </a:r>
            <a:r>
              <a:rPr lang="en-US" dirty="0" smtClean="0">
                <a:latin typeface="Preeti" pitchFamily="2" charset="0"/>
              </a:rPr>
              <a:t> ;</a:t>
            </a:r>
            <a:r>
              <a:rPr lang="en-US" dirty="0" err="1" smtClean="0">
                <a:latin typeface="Preeti" pitchFamily="2" charset="0"/>
              </a:rPr>
              <a:t>fdfu|Lx</a:t>
            </a:r>
            <a:r>
              <a:rPr lang="en-US" dirty="0" smtClean="0">
                <a:latin typeface="Preeti" pitchFamily="2" charset="0"/>
              </a:rPr>
              <a:t>?</a:t>
            </a:r>
          </a:p>
          <a:p>
            <a:r>
              <a:rPr lang="en-US" dirty="0" err="1" smtClean="0">
                <a:latin typeface="Preeti" pitchFamily="2" charset="0"/>
              </a:rPr>
              <a:t>kl~hs</a:t>
            </a:r>
            <a:r>
              <a:rPr lang="en-US" dirty="0" smtClean="0">
                <a:latin typeface="Preeti" pitchFamily="2" charset="0"/>
              </a:rPr>
              <a:t>[t </a:t>
            </a:r>
            <a:r>
              <a:rPr lang="en-US" dirty="0" err="1" smtClean="0">
                <a:latin typeface="Preeti" pitchFamily="2" charset="0"/>
              </a:rPr>
              <a:t>ljiffbL</a:t>
            </a:r>
            <a:r>
              <a:rPr lang="en-US" dirty="0" smtClean="0">
                <a:latin typeface="Preeti" pitchFamily="2" charset="0"/>
              </a:rPr>
              <a:t> </a:t>
            </a:r>
            <a:r>
              <a:rPr lang="en-US" dirty="0" err="1" smtClean="0">
                <a:latin typeface="Preeti" pitchFamily="2" charset="0"/>
              </a:rPr>
              <a:t>jfx</a:t>
            </a:r>
            <a:r>
              <a:rPr lang="en-US" dirty="0" smtClean="0">
                <a:latin typeface="Preeti" pitchFamily="2" charset="0"/>
              </a:rPr>
              <a:t>]s </a:t>
            </a:r>
            <a:r>
              <a:rPr lang="en-US" dirty="0" err="1" smtClean="0">
                <a:latin typeface="Preeti" pitchFamily="2" charset="0"/>
              </a:rPr>
              <a:t>cGo</a:t>
            </a:r>
            <a:r>
              <a:rPr lang="en-US" dirty="0" smtClean="0">
                <a:latin typeface="Preeti" pitchFamily="2" charset="0"/>
              </a:rPr>
              <a:t> </a:t>
            </a:r>
            <a:r>
              <a:rPr lang="en-US" dirty="0" err="1" smtClean="0">
                <a:latin typeface="Preeti" pitchFamily="2" charset="0"/>
              </a:rPr>
              <a:t>ljiffbL</a:t>
            </a:r>
            <a:r>
              <a:rPr lang="en-US" dirty="0" smtClean="0">
                <a:latin typeface="Preeti" pitchFamily="2" charset="0"/>
              </a:rPr>
              <a:t> </a:t>
            </a:r>
            <a:r>
              <a:rPr lang="en-US" dirty="0" err="1" smtClean="0">
                <a:latin typeface="Preeti" pitchFamily="2" charset="0"/>
              </a:rPr>
              <a:t>klg</a:t>
            </a:r>
            <a:r>
              <a:rPr lang="en-US" dirty="0" smtClean="0">
                <a:latin typeface="Preeti" pitchFamily="2" charset="0"/>
              </a:rPr>
              <a:t> /fv]</a:t>
            </a:r>
            <a:r>
              <a:rPr lang="en-US" dirty="0" err="1" smtClean="0">
                <a:latin typeface="Preeti" pitchFamily="2" charset="0"/>
              </a:rPr>
              <a:t>sf</a:t>
            </a:r>
            <a:r>
              <a:rPr lang="en-US" dirty="0" smtClean="0">
                <a:latin typeface="Preeti" pitchFamily="2" charset="0"/>
              </a:rPr>
              <a:t>] 5 </a:t>
            </a:r>
            <a:r>
              <a:rPr lang="en-US" dirty="0" err="1" smtClean="0">
                <a:latin typeface="Preeti" pitchFamily="2" charset="0"/>
              </a:rPr>
              <a:t>ls</a:t>
            </a:r>
            <a:r>
              <a:rPr lang="en-US" dirty="0" smtClean="0">
                <a:latin typeface="Preeti" pitchFamily="2" charset="0"/>
              </a:rPr>
              <a:t> </a:t>
            </a:r>
            <a:endParaRPr lang="en-US" dirty="0">
              <a:latin typeface="Preeti" pitchFamily="2" charset="0"/>
            </a:endParaRPr>
          </a:p>
        </p:txBody>
      </p:sp>
      <p:pic>
        <p:nvPicPr>
          <p:cNvPr id="4" name="Picture 2" descr="Govn.of Nepal"/>
          <p:cNvPicPr>
            <a:picLocks noChangeAspect="1" noChangeArrowheads="1"/>
          </p:cNvPicPr>
          <p:nvPr/>
        </p:nvPicPr>
        <p:blipFill>
          <a:blip r:embed="rId2" cstate="print"/>
          <a:srcRect/>
          <a:stretch>
            <a:fillRect/>
          </a:stretch>
        </p:blipFill>
        <p:spPr bwMode="auto">
          <a:xfrm>
            <a:off x="0" y="0"/>
            <a:ext cx="11430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115" name="Picture 19"/>
          <p:cNvPicPr>
            <a:picLocks noChangeAspect="1" noChangeArrowheads="1"/>
          </p:cNvPicPr>
          <p:nvPr/>
        </p:nvPicPr>
        <p:blipFill>
          <a:blip r:embed="rId2" cstate="print"/>
          <a:srcRect/>
          <a:stretch>
            <a:fillRect/>
          </a:stretch>
        </p:blipFill>
        <p:spPr bwMode="auto">
          <a:xfrm>
            <a:off x="0" y="0"/>
            <a:ext cx="3581400" cy="3829050"/>
          </a:xfrm>
          <a:prstGeom prst="rect">
            <a:avLst/>
          </a:prstGeom>
          <a:noFill/>
          <a:ln w="9525">
            <a:noFill/>
            <a:miter lim="800000"/>
            <a:headEnd/>
            <a:tailEnd/>
          </a:ln>
          <a:effectLst/>
        </p:spPr>
      </p:pic>
      <p:pic>
        <p:nvPicPr>
          <p:cNvPr id="4116" name="Picture 20"/>
          <p:cNvPicPr>
            <a:picLocks noChangeAspect="1" noChangeArrowheads="1"/>
          </p:cNvPicPr>
          <p:nvPr/>
        </p:nvPicPr>
        <p:blipFill>
          <a:blip r:embed="rId3" cstate="print"/>
          <a:srcRect/>
          <a:stretch>
            <a:fillRect/>
          </a:stretch>
        </p:blipFill>
        <p:spPr bwMode="auto">
          <a:xfrm>
            <a:off x="3677522" y="0"/>
            <a:ext cx="5466478" cy="3733800"/>
          </a:xfrm>
          <a:prstGeom prst="rect">
            <a:avLst/>
          </a:prstGeom>
          <a:noFill/>
          <a:ln w="9525">
            <a:noFill/>
            <a:miter lim="800000"/>
            <a:headEnd/>
            <a:tailEnd/>
          </a:ln>
          <a:effectLst/>
        </p:spPr>
      </p:pic>
      <p:pic>
        <p:nvPicPr>
          <p:cNvPr id="4117" name="Picture 21"/>
          <p:cNvPicPr>
            <a:picLocks noChangeAspect="1" noChangeArrowheads="1"/>
          </p:cNvPicPr>
          <p:nvPr/>
        </p:nvPicPr>
        <p:blipFill>
          <a:blip r:embed="rId4" cstate="print"/>
          <a:srcRect/>
          <a:stretch>
            <a:fillRect/>
          </a:stretch>
        </p:blipFill>
        <p:spPr bwMode="auto">
          <a:xfrm>
            <a:off x="0" y="3657600"/>
            <a:ext cx="4048125" cy="3200400"/>
          </a:xfrm>
          <a:prstGeom prst="rect">
            <a:avLst/>
          </a:prstGeom>
          <a:noFill/>
          <a:ln w="9525">
            <a:noFill/>
            <a:miter lim="800000"/>
            <a:headEnd/>
            <a:tailEnd/>
          </a:ln>
          <a:effectLst/>
        </p:spPr>
      </p:pic>
      <p:pic>
        <p:nvPicPr>
          <p:cNvPr id="4118" name="Picture 22"/>
          <p:cNvPicPr>
            <a:picLocks noChangeAspect="1" noChangeArrowheads="1"/>
          </p:cNvPicPr>
          <p:nvPr/>
        </p:nvPicPr>
        <p:blipFill>
          <a:blip r:embed="rId5" cstate="print"/>
          <a:srcRect/>
          <a:stretch>
            <a:fillRect/>
          </a:stretch>
        </p:blipFill>
        <p:spPr bwMode="auto">
          <a:xfrm>
            <a:off x="3962400" y="3657600"/>
            <a:ext cx="5181600"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0" y="-274899"/>
            <a:ext cx="9144000" cy="75184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0" y="0"/>
            <a:ext cx="4953000" cy="66040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5029200" y="0"/>
            <a:ext cx="4114800" cy="662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Content Placeholder 2"/>
          <p:cNvSpPr>
            <a:spLocks noGrp="1"/>
          </p:cNvSpPr>
          <p:nvPr>
            <p:ph idx="1"/>
          </p:nvPr>
        </p:nvSpPr>
        <p:spPr/>
        <p:txBody>
          <a:bodyPr/>
          <a:lstStyle/>
          <a:p>
            <a:pPr algn="ctr" eaLnBrk="1" hangingPunct="1">
              <a:buFont typeface="Arial" charset="0"/>
              <a:buNone/>
            </a:pPr>
            <a:endParaRPr lang="ne-NP" smtClean="0"/>
          </a:p>
          <a:p>
            <a:pPr algn="ctr" eaLnBrk="1" hangingPunct="1">
              <a:buFont typeface="Arial" charset="0"/>
              <a:buNone/>
            </a:pPr>
            <a:r>
              <a:rPr lang="ne-NP" sz="11500" smtClean="0">
                <a:solidFill>
                  <a:srgbClr val="FF0000"/>
                </a:solidFill>
                <a:ea typeface="Kalimati" pitchFamily="2"/>
                <a:cs typeface="Kalimati" pitchFamily="2"/>
              </a:rPr>
              <a:t>धन्यवाद</a:t>
            </a:r>
            <a:endParaRPr lang="en-US" sz="11500" smtClean="0">
              <a:solidFill>
                <a:srgbClr val="FF0000"/>
              </a:solidFill>
              <a:ea typeface="Kalimati" pitchFamily="2"/>
              <a:cs typeface="Kalimati" pitchFamily="2"/>
            </a:endParaRPr>
          </a:p>
        </p:txBody>
      </p:sp>
      <p:graphicFrame>
        <p:nvGraphicFramePr>
          <p:cNvPr id="1026" name="Object 4"/>
          <p:cNvGraphicFramePr>
            <a:graphicFrameLocks noChangeAspect="1"/>
          </p:cNvGraphicFramePr>
          <p:nvPr/>
        </p:nvGraphicFramePr>
        <p:xfrm>
          <a:off x="6934200" y="152400"/>
          <a:ext cx="1911350" cy="2867025"/>
        </p:xfrm>
        <a:graphic>
          <a:graphicData uri="http://schemas.openxmlformats.org/presentationml/2006/ole">
            <mc:AlternateContent xmlns:mc="http://schemas.openxmlformats.org/markup-compatibility/2006">
              <mc:Choice xmlns:v="urn:schemas-microsoft-com:vml" Requires="v">
                <p:oleObj spid="_x0000_s2051" name="Bitmap Image" r:id="rId3" imgW="1571844" imgH="2866667" progId="PBrush">
                  <p:embed/>
                </p:oleObj>
              </mc:Choice>
              <mc:Fallback>
                <p:oleObj name="Bitmap Image" r:id="rId3" imgW="1571844" imgH="2866667"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52400"/>
                        <a:ext cx="1911350"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685800"/>
          </a:xfrm>
          <a:solidFill>
            <a:schemeClr val="accent6">
              <a:lumMod val="20000"/>
              <a:lumOff val="80000"/>
            </a:schemeClr>
          </a:solidFill>
        </p:spPr>
        <p:txBody>
          <a:bodyPr rtlCol="0">
            <a:normAutofit fontScale="90000"/>
          </a:bodyPr>
          <a:lstStyle/>
          <a:p>
            <a:pPr eaLnBrk="1" fontAlgn="auto" hangingPunct="1">
              <a:spcAft>
                <a:spcPts val="0"/>
              </a:spcAft>
              <a:defRPr/>
            </a:pPr>
            <a:r>
              <a:rPr lang="ne-NP" dirty="0" smtClean="0">
                <a:cs typeface="Kalimati" pitchFamily="2"/>
              </a:rPr>
              <a:t>विषादीले मानव स्वास्थ्यमा असर</a:t>
            </a:r>
            <a:endParaRPr lang="en-US" dirty="0">
              <a:cs typeface="Kalimati" pitchFamily="2"/>
            </a:endParaRPr>
          </a:p>
        </p:txBody>
      </p:sp>
      <p:pic>
        <p:nvPicPr>
          <p:cNvPr id="16387" name="Picture 2"/>
          <p:cNvPicPr>
            <a:picLocks noGrp="1" noChangeAspect="1" noChangeArrowheads="1"/>
          </p:cNvPicPr>
          <p:nvPr>
            <p:ph idx="1"/>
          </p:nvPr>
        </p:nvPicPr>
        <p:blipFill>
          <a:blip r:embed="rId2" cstate="print"/>
          <a:srcRect/>
          <a:stretch>
            <a:fillRect/>
          </a:stretch>
        </p:blipFill>
        <p:spPr>
          <a:xfrm>
            <a:off x="3886200" y="990600"/>
            <a:ext cx="5105400" cy="4267200"/>
          </a:xfrm>
        </p:spPr>
      </p:pic>
      <p:sp>
        <p:nvSpPr>
          <p:cNvPr id="16388" name="TextBox 4"/>
          <p:cNvSpPr txBox="1">
            <a:spLocks noChangeArrowheads="1"/>
          </p:cNvSpPr>
          <p:nvPr/>
        </p:nvSpPr>
        <p:spPr bwMode="auto">
          <a:xfrm>
            <a:off x="0" y="990600"/>
            <a:ext cx="3962400" cy="6248400"/>
          </a:xfrm>
          <a:prstGeom prst="rect">
            <a:avLst/>
          </a:prstGeom>
          <a:noFill/>
          <a:ln w="9525">
            <a:noFill/>
            <a:miter lim="800000"/>
            <a:headEnd/>
            <a:tailEnd/>
          </a:ln>
        </p:spPr>
        <p:txBody>
          <a:bodyPr>
            <a:spAutoFit/>
          </a:bodyPr>
          <a:lstStyle/>
          <a:p>
            <a:pPr eaLnBrk="1" hangingPunct="1">
              <a:buFont typeface="Arial" charset="0"/>
              <a:buChar char="•"/>
            </a:pPr>
            <a:r>
              <a:rPr lang="ne-NP" sz="2000">
                <a:latin typeface="Calibri" pitchFamily="34" charset="0"/>
                <a:ea typeface="Kalimati" pitchFamily="2"/>
                <a:cs typeface="Kalimati" pitchFamily="2"/>
              </a:rPr>
              <a:t>विषादी मुख आँखा र छालाबाट शरिरभित्र पस्ने गर्दछ ।</a:t>
            </a:r>
          </a:p>
          <a:p>
            <a:pPr eaLnBrk="1" hangingPunct="1">
              <a:buFont typeface="Arial" charset="0"/>
              <a:buChar char="•"/>
            </a:pPr>
            <a:endParaRPr lang="ne-NP" sz="2000">
              <a:latin typeface="Calibri" pitchFamily="34" charset="0"/>
              <a:ea typeface="Kalimati" pitchFamily="2"/>
              <a:cs typeface="Kalimati" pitchFamily="2"/>
            </a:endParaRPr>
          </a:p>
          <a:p>
            <a:pPr eaLnBrk="1" hangingPunct="1">
              <a:buFont typeface="Arial" charset="0"/>
              <a:buChar char="•"/>
            </a:pPr>
            <a:r>
              <a:rPr lang="ne-NP" sz="2000">
                <a:latin typeface="Calibri" pitchFamily="34" charset="0"/>
                <a:ea typeface="Kalimati" pitchFamily="2"/>
                <a:cs typeface="Kalimati" pitchFamily="2"/>
              </a:rPr>
              <a:t>विषादीको जोखिम त्यसमा भएको विषको मात्रा र मानिसको विषादीसंगको सम्पर्कमा भर पर्दछ ।</a:t>
            </a:r>
          </a:p>
          <a:p>
            <a:pPr eaLnBrk="1" hangingPunct="1"/>
            <a:endParaRPr lang="ne-NP" sz="2000">
              <a:latin typeface="Calibri" pitchFamily="34" charset="0"/>
              <a:ea typeface="Kalimati" pitchFamily="2"/>
              <a:cs typeface="Kalimati" pitchFamily="2"/>
            </a:endParaRPr>
          </a:p>
          <a:p>
            <a:pPr eaLnBrk="1" hangingPunct="1">
              <a:buFont typeface="Arial" charset="0"/>
              <a:buChar char="•"/>
            </a:pPr>
            <a:r>
              <a:rPr lang="ne-NP" sz="2000">
                <a:latin typeface="Calibri" pitchFamily="34" charset="0"/>
                <a:ea typeface="Kalimati" pitchFamily="2"/>
                <a:cs typeface="Kalimati" pitchFamily="2"/>
              </a:rPr>
              <a:t>जति सुरक्षित पहिरन लगाइयो त्यति नै सुरक्षित भइन्छ ।</a:t>
            </a:r>
          </a:p>
          <a:p>
            <a:pPr eaLnBrk="1" hangingPunct="1">
              <a:buFont typeface="Arial" charset="0"/>
              <a:buChar char="•"/>
            </a:pPr>
            <a:endParaRPr lang="ne-NP" sz="2000">
              <a:latin typeface="Calibri" pitchFamily="34" charset="0"/>
              <a:ea typeface="Kalimati" pitchFamily="2"/>
              <a:cs typeface="Kalimati" pitchFamily="2"/>
            </a:endParaRPr>
          </a:p>
          <a:p>
            <a:pPr eaLnBrk="1" hangingPunct="1">
              <a:buFont typeface="Arial" charset="0"/>
              <a:buChar char="•"/>
            </a:pPr>
            <a:r>
              <a:rPr lang="ne-NP" sz="2000">
                <a:latin typeface="Calibri" pitchFamily="34" charset="0"/>
                <a:ea typeface="Kalimati" pitchFamily="2"/>
                <a:cs typeface="Kalimati" pitchFamily="2"/>
              </a:rPr>
              <a:t>विषादी छर्दा शरिरभित्र पस्ने ९७</a:t>
            </a:r>
            <a:r>
              <a:rPr lang="en-US" sz="2000">
                <a:latin typeface="Calibri" pitchFamily="34" charset="0"/>
                <a:ea typeface="Kalimati" pitchFamily="2"/>
                <a:cs typeface="Kalimati" pitchFamily="2"/>
              </a:rPr>
              <a:t>%</a:t>
            </a:r>
            <a:r>
              <a:rPr lang="ne-NP" sz="2000">
                <a:latin typeface="Calibri" pitchFamily="34" charset="0"/>
                <a:ea typeface="Kalimati" pitchFamily="2"/>
                <a:cs typeface="Kalimati" pitchFamily="2"/>
              </a:rPr>
              <a:t> विषादी छालाबाट पस्दछ ।</a:t>
            </a:r>
          </a:p>
          <a:p>
            <a:pPr eaLnBrk="1" hangingPunct="1">
              <a:buFont typeface="Arial" charset="0"/>
              <a:buChar char="•"/>
            </a:pPr>
            <a:endParaRPr lang="ne-NP" sz="2000">
              <a:latin typeface="Calibri" pitchFamily="34" charset="0"/>
              <a:ea typeface="Kalimati" pitchFamily="2"/>
              <a:cs typeface="Kalimati" pitchFamily="2"/>
            </a:endParaRPr>
          </a:p>
          <a:p>
            <a:pPr eaLnBrk="1" hangingPunct="1">
              <a:buFont typeface="Arial" charset="0"/>
              <a:buChar char="•"/>
            </a:pPr>
            <a:r>
              <a:rPr lang="ne-NP" sz="2000">
                <a:latin typeface="Calibri" pitchFamily="34" charset="0"/>
                <a:ea typeface="Kalimati" pitchFamily="2"/>
                <a:cs typeface="Kalimati" pitchFamily="2"/>
              </a:rPr>
              <a:t> दूधे र तैरने पदार्थ भएका विषादी पानीमा घुल्ने धूलो र  दानादार भन्दा शरिरभित्र सजिलैसंग पस्ने गर्दछन ।</a:t>
            </a:r>
          </a:p>
          <a:p>
            <a:pPr eaLnBrk="1" hangingPunct="1">
              <a:buFont typeface="Arial" charset="0"/>
              <a:buChar char="•"/>
            </a:pPr>
            <a:endParaRPr lang="ne-NP" sz="2000">
              <a:latin typeface="Calibri" pitchFamily="34" charset="0"/>
              <a:ea typeface="Kalimati" pitchFamily="2"/>
              <a:cs typeface="Kalimati" pitchFamily="2"/>
            </a:endParaRPr>
          </a:p>
          <a:p>
            <a:pPr eaLnBrk="1" hangingPunct="1">
              <a:buFont typeface="Arial" charset="0"/>
              <a:buChar char="•"/>
            </a:pPr>
            <a:r>
              <a:rPr lang="ne-NP" sz="2000">
                <a:latin typeface="Calibri" pitchFamily="34" charset="0"/>
                <a:ea typeface="Kalimati" pitchFamily="2"/>
                <a:cs typeface="Kalimati" pitchFamily="2"/>
              </a:rPr>
              <a:t>विषादीको तत्काल</a:t>
            </a:r>
            <a:r>
              <a:rPr lang="en-US" sz="2000">
                <a:latin typeface="Calibri" pitchFamily="34" charset="0"/>
                <a:ea typeface="Kalimati" pitchFamily="2"/>
                <a:cs typeface="Kalimati" pitchFamily="2"/>
              </a:rPr>
              <a:t>,</a:t>
            </a:r>
            <a:r>
              <a:rPr lang="ne-NP" sz="2000">
                <a:latin typeface="Calibri" pitchFamily="34" charset="0"/>
                <a:ea typeface="Kalimati" pitchFamily="2"/>
                <a:cs typeface="Kalimati" pitchFamily="2"/>
              </a:rPr>
              <a:t> ढीलो र एलर्जी हुने असर देखिन्छ ।</a:t>
            </a:r>
          </a:p>
          <a:p>
            <a:pPr eaLnBrk="1" hangingPunct="1">
              <a:buFont typeface="Arial" charset="0"/>
              <a:buChar char="•"/>
            </a:pPr>
            <a:endParaRPr lang="en-US" sz="2000">
              <a:latin typeface="Calibri" pitchFamily="34" charset="0"/>
              <a:ea typeface="Kalimati" pitchFamily="2"/>
              <a:cs typeface="Kalimati" pitchFamily="2"/>
            </a:endParaRPr>
          </a:p>
        </p:txBody>
      </p:sp>
      <p:sp>
        <p:nvSpPr>
          <p:cNvPr id="16389" name="TextBox 5"/>
          <p:cNvSpPr txBox="1">
            <a:spLocks noChangeArrowheads="1"/>
          </p:cNvSpPr>
          <p:nvPr/>
        </p:nvSpPr>
        <p:spPr bwMode="auto">
          <a:xfrm>
            <a:off x="4419600" y="5486400"/>
            <a:ext cx="4724400" cy="923925"/>
          </a:xfrm>
          <a:prstGeom prst="rect">
            <a:avLst/>
          </a:prstGeom>
          <a:noFill/>
          <a:ln w="9525">
            <a:noFill/>
            <a:miter lim="800000"/>
            <a:headEnd/>
            <a:tailEnd/>
          </a:ln>
        </p:spPr>
        <p:txBody>
          <a:bodyPr>
            <a:spAutoFit/>
          </a:bodyPr>
          <a:lstStyle/>
          <a:p>
            <a:pPr eaLnBrk="1" hangingPunct="1"/>
            <a:r>
              <a:rPr lang="ne-NP">
                <a:latin typeface="Calibri" pitchFamily="34" charset="0"/>
                <a:ea typeface="Kalimati" pitchFamily="2"/>
                <a:cs typeface="Kalimati" pitchFamily="2"/>
              </a:rPr>
              <a:t>विषादीको कारणले सन्तान उत्पादन क्षमतामा कमी</a:t>
            </a:r>
            <a:r>
              <a:rPr lang="en-US">
                <a:latin typeface="Calibri" pitchFamily="34" charset="0"/>
                <a:ea typeface="Kalimati" pitchFamily="2"/>
                <a:cs typeface="Kalimati" pitchFamily="2"/>
              </a:rPr>
              <a:t>,</a:t>
            </a:r>
            <a:r>
              <a:rPr lang="ne-NP">
                <a:latin typeface="Calibri" pitchFamily="34" charset="0"/>
                <a:ea typeface="Kalimati" pitchFamily="2"/>
                <a:cs typeface="Kalimati" pitchFamily="2"/>
              </a:rPr>
              <a:t> मुटु</a:t>
            </a:r>
            <a:r>
              <a:rPr lang="en-US">
                <a:latin typeface="Calibri" pitchFamily="34" charset="0"/>
                <a:ea typeface="Kalimati" pitchFamily="2"/>
                <a:cs typeface="Kalimati" pitchFamily="2"/>
              </a:rPr>
              <a:t>.</a:t>
            </a:r>
            <a:r>
              <a:rPr lang="ne-NP">
                <a:latin typeface="Calibri" pitchFamily="34" charset="0"/>
                <a:ea typeface="Kalimati" pitchFamily="2"/>
                <a:cs typeface="Kalimati" pitchFamily="2"/>
              </a:rPr>
              <a:t> नशा</a:t>
            </a:r>
            <a:r>
              <a:rPr lang="en-US">
                <a:latin typeface="Calibri" pitchFamily="34" charset="0"/>
                <a:ea typeface="Kalimati" pitchFamily="2"/>
                <a:cs typeface="Kalimati" pitchFamily="2"/>
              </a:rPr>
              <a:t>,</a:t>
            </a:r>
            <a:r>
              <a:rPr lang="ne-NP">
                <a:latin typeface="Calibri" pitchFamily="34" charset="0"/>
                <a:ea typeface="Kalimati" pitchFamily="2"/>
                <a:cs typeface="Kalimati" pitchFamily="2"/>
              </a:rPr>
              <a:t> स्वास प्रस्वास</a:t>
            </a:r>
            <a:r>
              <a:rPr lang="en-US">
                <a:latin typeface="Calibri" pitchFamily="34" charset="0"/>
                <a:ea typeface="Kalimati" pitchFamily="2"/>
                <a:cs typeface="Kalimati" pitchFamily="2"/>
              </a:rPr>
              <a:t>,</a:t>
            </a:r>
            <a:r>
              <a:rPr lang="ne-NP">
                <a:latin typeface="Calibri" pitchFamily="34" charset="0"/>
                <a:ea typeface="Kalimati" pitchFamily="2"/>
                <a:cs typeface="Kalimati" pitchFamily="2"/>
              </a:rPr>
              <a:t> पेट सम्वन्धी र क्यान्सर जस्ता रोग लाग्ने संभावना हुन्छ ।</a:t>
            </a:r>
            <a:endParaRPr lang="en-US">
              <a:latin typeface="Calibri" pitchFamily="34" charset="0"/>
              <a:ea typeface="Kalimati" pitchFamily="2"/>
              <a:cs typeface="Kalimati" pitchFamily="2"/>
            </a:endParaRPr>
          </a:p>
        </p:txBody>
      </p:sp>
      <p:pic>
        <p:nvPicPr>
          <p:cNvPr id="16390" name="Picture 2" descr="Govn.of Nepal"/>
          <p:cNvPicPr>
            <a:picLocks noChangeAspect="1" noChangeArrowheads="1"/>
          </p:cNvPicPr>
          <p:nvPr/>
        </p:nvPicPr>
        <p:blipFill>
          <a:blip r:embed="rId3" cstate="print"/>
          <a:srcRect/>
          <a:stretch>
            <a:fillRect/>
          </a:stretch>
        </p:blipFill>
        <p:spPr bwMode="auto">
          <a:xfrm>
            <a:off x="7913688" y="0"/>
            <a:ext cx="1230312"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543800" cy="792162"/>
          </a:xfrm>
          <a:solidFill>
            <a:schemeClr val="accent2">
              <a:lumMod val="20000"/>
              <a:lumOff val="80000"/>
            </a:schemeClr>
          </a:solidFill>
        </p:spPr>
        <p:txBody>
          <a:bodyPr/>
          <a:lstStyle/>
          <a:p>
            <a:r>
              <a:rPr lang="ne-NP" dirty="0" smtClean="0">
                <a:cs typeface="Kalimati" pitchFamily="2"/>
              </a:rPr>
              <a:t>स्वास्थ्य र वातावरणमा असर</a:t>
            </a:r>
            <a:endParaRPr lang="en-US" dirty="0">
              <a:cs typeface="Kalimati" pitchFamily="2"/>
            </a:endParaRPr>
          </a:p>
        </p:txBody>
      </p:sp>
      <p:sp>
        <p:nvSpPr>
          <p:cNvPr id="3" name="Content Placeholder 2"/>
          <p:cNvSpPr>
            <a:spLocks noGrp="1"/>
          </p:cNvSpPr>
          <p:nvPr>
            <p:ph idx="1"/>
          </p:nvPr>
        </p:nvSpPr>
        <p:spPr>
          <a:xfrm>
            <a:off x="457200" y="1295400"/>
            <a:ext cx="8458200" cy="5257800"/>
          </a:xfrm>
        </p:spPr>
        <p:txBody>
          <a:bodyPr/>
          <a:lstStyle/>
          <a:p>
            <a:pPr>
              <a:buNone/>
            </a:pPr>
            <a:r>
              <a:rPr lang="ne-NP" dirty="0" smtClean="0">
                <a:cs typeface="Kalimati" pitchFamily="2"/>
              </a:rPr>
              <a:t>१</a:t>
            </a:r>
            <a:r>
              <a:rPr lang="en-US" dirty="0" smtClean="0">
                <a:cs typeface="Kalimati" pitchFamily="2"/>
              </a:rPr>
              <a:t>.</a:t>
            </a:r>
            <a:r>
              <a:rPr lang="ne-NP" b="1" dirty="0" smtClean="0">
                <a:cs typeface="Kalimati" pitchFamily="2"/>
              </a:rPr>
              <a:t>तत्काल देखिने असर</a:t>
            </a:r>
            <a:r>
              <a:rPr lang="en-US" b="1" dirty="0" smtClean="0">
                <a:cs typeface="Kalimati" pitchFamily="2"/>
              </a:rPr>
              <a:t>:</a:t>
            </a:r>
            <a:r>
              <a:rPr lang="ne-NP" b="1" dirty="0" smtClean="0">
                <a:cs typeface="Kalimati" pitchFamily="2"/>
              </a:rPr>
              <a:t> </a:t>
            </a:r>
            <a:r>
              <a:rPr lang="ne-NP" dirty="0" smtClean="0">
                <a:cs typeface="Kalimati" pitchFamily="2"/>
              </a:rPr>
              <a:t>एक पटकको प्रयोग मात्रा वा पटक पटकको सम्पर्कले हुने गर्दछ ।</a:t>
            </a:r>
            <a:endParaRPr lang="en-US" dirty="0" smtClean="0">
              <a:cs typeface="Kalimati" pitchFamily="2"/>
            </a:endParaRPr>
          </a:p>
          <a:p>
            <a:pPr>
              <a:buNone/>
            </a:pPr>
            <a:r>
              <a:rPr lang="ne-NP" dirty="0" smtClean="0">
                <a:cs typeface="Kalimati" pitchFamily="2"/>
              </a:rPr>
              <a:t>२</a:t>
            </a:r>
            <a:r>
              <a:rPr lang="en-US" dirty="0" smtClean="0">
                <a:cs typeface="Kalimati" pitchFamily="2"/>
              </a:rPr>
              <a:t>.</a:t>
            </a:r>
            <a:r>
              <a:rPr lang="ne-NP" b="1" dirty="0" smtClean="0">
                <a:cs typeface="Kalimati" pitchFamily="2"/>
              </a:rPr>
              <a:t>दीर्घकालीन असर</a:t>
            </a:r>
            <a:r>
              <a:rPr lang="en-US" b="1" dirty="0" smtClean="0">
                <a:cs typeface="Kalimati" pitchFamily="2"/>
              </a:rPr>
              <a:t>:  </a:t>
            </a:r>
            <a:r>
              <a:rPr lang="ne-NP" dirty="0" smtClean="0">
                <a:cs typeface="Kalimati" pitchFamily="2"/>
              </a:rPr>
              <a:t>क्यान्सर</a:t>
            </a:r>
            <a:r>
              <a:rPr lang="en-US" dirty="0" smtClean="0">
                <a:cs typeface="Kalimati" pitchFamily="2"/>
              </a:rPr>
              <a:t>,</a:t>
            </a:r>
            <a:r>
              <a:rPr lang="ne-NP" dirty="0" smtClean="0">
                <a:cs typeface="Kalimati" pitchFamily="2"/>
              </a:rPr>
              <a:t>नशामा असर</a:t>
            </a:r>
            <a:r>
              <a:rPr lang="en-US" dirty="0" smtClean="0">
                <a:cs typeface="Kalimati" pitchFamily="2"/>
              </a:rPr>
              <a:t>,</a:t>
            </a:r>
            <a:r>
              <a:rPr lang="ne-NP" dirty="0" smtClean="0">
                <a:cs typeface="Kalimati" pitchFamily="2"/>
              </a:rPr>
              <a:t>प्रजनन क्षमतामा असर</a:t>
            </a:r>
            <a:r>
              <a:rPr lang="en-US" dirty="0" smtClean="0">
                <a:cs typeface="Kalimati" pitchFamily="2"/>
              </a:rPr>
              <a:t>(</a:t>
            </a:r>
            <a:r>
              <a:rPr lang="ne-NP" dirty="0" smtClean="0">
                <a:cs typeface="Kalimati" pitchFamily="2"/>
              </a:rPr>
              <a:t>चाडै बच्चा जन्मने</a:t>
            </a:r>
            <a:r>
              <a:rPr lang="en-US" dirty="0" smtClean="0">
                <a:cs typeface="Kalimati" pitchFamily="2"/>
              </a:rPr>
              <a:t>,</a:t>
            </a:r>
            <a:r>
              <a:rPr lang="ne-NP" dirty="0" smtClean="0">
                <a:cs typeface="Kalimati" pitchFamily="2"/>
              </a:rPr>
              <a:t>नपुंसता</a:t>
            </a:r>
            <a:r>
              <a:rPr lang="en-US" dirty="0" smtClean="0">
                <a:cs typeface="Kalimati" pitchFamily="2"/>
              </a:rPr>
              <a:t>,</a:t>
            </a:r>
            <a:r>
              <a:rPr lang="ne-NP" dirty="0" smtClean="0">
                <a:cs typeface="Kalimati" pitchFamily="2"/>
              </a:rPr>
              <a:t>गर्भ पतन</a:t>
            </a:r>
            <a:r>
              <a:rPr lang="en-US" dirty="0" smtClean="0">
                <a:cs typeface="Kalimati" pitchFamily="2"/>
              </a:rPr>
              <a:t>, </a:t>
            </a:r>
            <a:r>
              <a:rPr lang="ne-NP" dirty="0" smtClean="0">
                <a:cs typeface="Kalimati" pitchFamily="2"/>
              </a:rPr>
              <a:t>वीर्य उत्पादन क्षमतामा कमी</a:t>
            </a:r>
            <a:r>
              <a:rPr lang="en-US" dirty="0" smtClean="0">
                <a:cs typeface="Kalimati" pitchFamily="2"/>
              </a:rPr>
              <a:t>),</a:t>
            </a:r>
            <a:r>
              <a:rPr lang="ne-NP" dirty="0" smtClean="0">
                <a:cs typeface="Kalimati" pitchFamily="2"/>
              </a:rPr>
              <a:t> बच्चाको बृद्दी विकासमा कमी</a:t>
            </a:r>
            <a:r>
              <a:rPr lang="en-US" dirty="0" smtClean="0">
                <a:cs typeface="Kalimati" pitchFamily="2"/>
              </a:rPr>
              <a:t>, </a:t>
            </a:r>
            <a:r>
              <a:rPr lang="ne-NP" dirty="0" smtClean="0">
                <a:cs typeface="Kalimati" pitchFamily="2"/>
              </a:rPr>
              <a:t>हर्मोन निस्कासनमा कमी</a:t>
            </a:r>
            <a:r>
              <a:rPr lang="en-US" dirty="0" smtClean="0">
                <a:cs typeface="Kalimati" pitchFamily="2"/>
              </a:rPr>
              <a:t>, </a:t>
            </a:r>
            <a:r>
              <a:rPr lang="ne-NP" dirty="0" smtClean="0">
                <a:cs typeface="Kalimati" pitchFamily="2"/>
              </a:rPr>
              <a:t>शरिरको कुनै भागको विकृति देखिने</a:t>
            </a:r>
            <a:endParaRPr lang="en-US" dirty="0">
              <a:cs typeface="Kalimati" pitchFamily="2"/>
            </a:endParaRPr>
          </a:p>
        </p:txBody>
      </p:sp>
      <p:pic>
        <p:nvPicPr>
          <p:cNvPr id="4" name="Picture 3"/>
          <p:cNvPicPr>
            <a:picLocks noChangeAspect="1" noChangeArrowheads="1"/>
          </p:cNvPicPr>
          <p:nvPr/>
        </p:nvPicPr>
        <p:blipFill>
          <a:blip r:embed="rId3" cstate="print"/>
          <a:srcRect/>
          <a:stretch>
            <a:fillRect/>
          </a:stretch>
        </p:blipFill>
        <p:spPr bwMode="auto">
          <a:xfrm>
            <a:off x="5715000" y="4343400"/>
            <a:ext cx="3429000" cy="2514600"/>
          </a:xfrm>
          <a:prstGeom prst="rect">
            <a:avLst/>
          </a:prstGeom>
          <a:noFill/>
          <a:ln w="9525">
            <a:noFill/>
            <a:miter lim="800000"/>
            <a:headEnd/>
            <a:tailEnd/>
          </a:ln>
        </p:spPr>
      </p:pic>
      <p:pic>
        <p:nvPicPr>
          <p:cNvPr id="5" name="Picture 2" descr="Govn.of Nepal"/>
          <p:cNvPicPr>
            <a:picLocks noChangeAspect="1" noChangeArrowheads="1"/>
          </p:cNvPicPr>
          <p:nvPr/>
        </p:nvPicPr>
        <p:blipFill>
          <a:blip r:embed="rId4" cstate="print"/>
          <a:srcRect/>
          <a:stretch>
            <a:fillRect/>
          </a:stretch>
        </p:blipFill>
        <p:spPr bwMode="auto">
          <a:xfrm>
            <a:off x="7913687" y="0"/>
            <a:ext cx="1230313"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7848600" cy="685800"/>
          </a:xfrm>
          <a:solidFill>
            <a:schemeClr val="accent6">
              <a:lumMod val="20000"/>
              <a:lumOff val="80000"/>
            </a:schemeClr>
          </a:solidFill>
        </p:spPr>
        <p:txBody>
          <a:bodyPr rtlCol="0">
            <a:normAutofit fontScale="90000"/>
          </a:bodyPr>
          <a:lstStyle/>
          <a:p>
            <a:pPr eaLnBrk="1" fontAlgn="auto" hangingPunct="1">
              <a:spcAft>
                <a:spcPts val="0"/>
              </a:spcAft>
              <a:defRPr/>
            </a:pPr>
            <a:r>
              <a:rPr lang="ne-NP" sz="2800" dirty="0" smtClean="0">
                <a:cs typeface="Kalimati" pitchFamily="2"/>
              </a:rPr>
              <a:t>विषादीले मानव स्वास्थ्यमा पारेको असरको केही अध्ययनहरु</a:t>
            </a:r>
            <a:endParaRPr lang="en-US" sz="2800" dirty="0">
              <a:cs typeface="Kalimati" pitchFamily="2"/>
            </a:endParaRPr>
          </a:p>
        </p:txBody>
      </p:sp>
      <p:pic>
        <p:nvPicPr>
          <p:cNvPr id="17411" name="Picture 2" descr="Govn.of Nepal"/>
          <p:cNvPicPr>
            <a:picLocks noChangeAspect="1" noChangeArrowheads="1"/>
          </p:cNvPicPr>
          <p:nvPr/>
        </p:nvPicPr>
        <p:blipFill>
          <a:blip r:embed="rId2" cstate="print"/>
          <a:srcRect/>
          <a:stretch>
            <a:fillRect/>
          </a:stretch>
        </p:blipFill>
        <p:spPr bwMode="auto">
          <a:xfrm>
            <a:off x="7913688" y="0"/>
            <a:ext cx="1230312" cy="1066800"/>
          </a:xfrm>
          <a:prstGeom prst="rect">
            <a:avLst/>
          </a:prstGeom>
          <a:noFill/>
          <a:ln w="9525">
            <a:noFill/>
            <a:miter lim="800000"/>
            <a:headEnd/>
            <a:tailEnd/>
          </a:ln>
        </p:spPr>
      </p:pic>
      <p:graphicFrame>
        <p:nvGraphicFramePr>
          <p:cNvPr id="8" name="Table 7"/>
          <p:cNvGraphicFramePr>
            <a:graphicFrameLocks noGrp="1"/>
          </p:cNvGraphicFramePr>
          <p:nvPr/>
        </p:nvGraphicFramePr>
        <p:xfrm>
          <a:off x="152400" y="1066800"/>
          <a:ext cx="8839200" cy="5741992"/>
        </p:xfrm>
        <a:graphic>
          <a:graphicData uri="http://schemas.openxmlformats.org/drawingml/2006/table">
            <a:tbl>
              <a:tblPr/>
              <a:tblGrid>
                <a:gridCol w="3214688"/>
                <a:gridCol w="3937000"/>
                <a:gridCol w="1687512"/>
              </a:tblGrid>
              <a:tr h="371496">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e-NP" sz="1800" b="1" i="0" u="none" strike="noStrike" cap="none" normalizeH="0" baseline="0" dirty="0" smtClean="0">
                          <a:ln>
                            <a:noFill/>
                          </a:ln>
                          <a:solidFill>
                            <a:schemeClr val="tx1"/>
                          </a:solidFill>
                          <a:effectLst/>
                          <a:latin typeface="Calibri" panose="020F0502020204030204" pitchFamily="34" charset="0"/>
                          <a:ea typeface="Kalimati" panose="00000400000000000000" pitchFamily="2"/>
                          <a:cs typeface="Kalimati" panose="00000400000000000000" pitchFamily="2"/>
                        </a:rPr>
                        <a:t>रोग हुने संभावना</a:t>
                      </a:r>
                      <a:endParaRPr kumimoji="0" lang="en-US" sz="1800" b="1" i="0" u="none" strike="noStrike" cap="none" normalizeH="0" baseline="0" dirty="0" smtClean="0">
                        <a:ln>
                          <a:noFill/>
                        </a:ln>
                        <a:solidFill>
                          <a:schemeClr val="tx1"/>
                        </a:solidFill>
                        <a:effectLst/>
                        <a:latin typeface="Calibri" panose="020F0502020204030204" pitchFamily="34" charset="0"/>
                        <a:ea typeface="Kalimati" panose="00000400000000000000" pitchFamily="2"/>
                        <a:cs typeface="Kalimati" panose="00000400000000000000" pitchFamily="2"/>
                      </a:endParaRPr>
                    </a:p>
                  </a:txBody>
                  <a:tcPr marT="45723" marB="45723"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5400" cap="flat" cmpd="sng" algn="ctr">
                      <a:solidFill>
                        <a:srgbClr val="F79646"/>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e-NP" sz="1800" b="1" i="0" u="none" strike="noStrike" cap="none" normalizeH="0" baseline="0" smtClean="0">
                          <a:ln>
                            <a:noFill/>
                          </a:ln>
                          <a:solidFill>
                            <a:schemeClr val="tx1"/>
                          </a:solidFill>
                          <a:effectLst/>
                          <a:latin typeface="Calibri" panose="020F0502020204030204" pitchFamily="34" charset="0"/>
                          <a:ea typeface="Kalimati" panose="00000400000000000000" pitchFamily="2"/>
                          <a:cs typeface="Kalimati" panose="00000400000000000000" pitchFamily="2"/>
                        </a:rPr>
                        <a:t>अध्ययन गरिएको</a:t>
                      </a:r>
                      <a:endParaRPr kumimoji="0" lang="en-US" sz="1800" b="1" i="0" u="none" strike="noStrike" cap="none" normalizeH="0" baseline="0" smtClean="0">
                        <a:ln>
                          <a:noFill/>
                        </a:ln>
                        <a:solidFill>
                          <a:schemeClr val="tx1"/>
                        </a:solidFill>
                        <a:effectLst/>
                        <a:latin typeface="Calibri" panose="020F0502020204030204" pitchFamily="34" charset="0"/>
                        <a:ea typeface="Kalimati" panose="00000400000000000000" pitchFamily="2"/>
                        <a:cs typeface="Kalimati" panose="00000400000000000000" pitchFamily="2"/>
                      </a:endParaRPr>
                    </a:p>
                  </a:txBody>
                  <a:tcPr marT="45723" marB="45723"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5400" cap="flat" cmpd="sng" algn="ctr">
                      <a:solidFill>
                        <a:srgbClr val="F79646"/>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e-NP" sz="1800" b="1" i="0" u="none" strike="noStrike" cap="none" normalizeH="0" baseline="0" smtClean="0">
                          <a:ln>
                            <a:noFill/>
                          </a:ln>
                          <a:solidFill>
                            <a:schemeClr val="tx1"/>
                          </a:solidFill>
                          <a:effectLst/>
                          <a:latin typeface="Calibri" panose="020F0502020204030204" pitchFamily="34" charset="0"/>
                          <a:ea typeface="Kalimati" panose="00000400000000000000" pitchFamily="2"/>
                          <a:cs typeface="Kalimati" panose="00000400000000000000" pitchFamily="2"/>
                        </a:rPr>
                        <a:t> सन्दर्भ सामाग्री</a:t>
                      </a:r>
                      <a:endParaRPr kumimoji="0" lang="en-US" sz="1800" b="1" i="0" u="none" strike="noStrike" cap="none" normalizeH="0" baseline="0" smtClean="0">
                        <a:ln>
                          <a:noFill/>
                        </a:ln>
                        <a:solidFill>
                          <a:schemeClr val="tx1"/>
                        </a:solidFill>
                        <a:effectLst/>
                        <a:latin typeface="Calibri" panose="020F0502020204030204" pitchFamily="34" charset="0"/>
                        <a:ea typeface="Kalimati" panose="00000400000000000000" pitchFamily="2"/>
                        <a:cs typeface="Kalimati" panose="00000400000000000000" pitchFamily="2"/>
                      </a:endParaRPr>
                    </a:p>
                  </a:txBody>
                  <a:tcPr marT="45723" marB="45723"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5400" cap="flat" cmpd="sng" algn="ctr">
                      <a:solidFill>
                        <a:srgbClr val="F79646"/>
                      </a:solidFill>
                      <a:prstDash val="solid"/>
                      <a:round/>
                      <a:headEnd type="none" w="med" len="med"/>
                      <a:tailEnd type="none" w="med" len="med"/>
                    </a:lnB>
                    <a:lnTlToBr>
                      <a:noFill/>
                    </a:lnTlToBr>
                    <a:lnBlToTr>
                      <a:noFill/>
                    </a:lnBlToTr>
                    <a:noFill/>
                  </a:tcPr>
                </a:tc>
              </a:tr>
              <a:tr h="371496">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e-NP" sz="1400" b="0" i="0" u="none" strike="noStrike" cap="none" normalizeH="0" baseline="0" smtClean="0">
                          <a:ln>
                            <a:noFill/>
                          </a:ln>
                          <a:solidFill>
                            <a:schemeClr val="tx1"/>
                          </a:solidFill>
                          <a:effectLst/>
                          <a:latin typeface="Calibri" panose="020F0502020204030204" pitchFamily="34" charset="0"/>
                          <a:ea typeface="Kalimati" panose="00000400000000000000" pitchFamily="2"/>
                          <a:cs typeface="Kalimati" panose="00000400000000000000" pitchFamily="2"/>
                        </a:rPr>
                        <a:t>पुरुषमा प्रोस्टट क्यान्सर</a:t>
                      </a:r>
                      <a:endParaRPr kumimoji="0" lang="en-US" sz="1400" b="0" i="0" u="none" strike="noStrike" cap="none" normalizeH="0" baseline="0" smtClean="0">
                        <a:ln>
                          <a:noFill/>
                        </a:ln>
                        <a:solidFill>
                          <a:schemeClr val="tx1"/>
                        </a:solidFill>
                        <a:effectLst/>
                        <a:latin typeface="Calibri" panose="020F0502020204030204" pitchFamily="34" charset="0"/>
                        <a:ea typeface="Kalimati" panose="00000400000000000000" pitchFamily="2"/>
                        <a:cs typeface="Kalimati" panose="00000400000000000000" pitchFamily="2"/>
                      </a:endParaRPr>
                    </a:p>
                  </a:txBody>
                  <a:tcPr marT="45723" marB="45723"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54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alpha val="20000"/>
                      </a:srgb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Iowa and</a:t>
                      </a:r>
                      <a:r>
                        <a:rPr kumimoji="0" lang="ne-NP"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 </a:t>
                      </a:r>
                      <a:r>
                        <a:rPr kumimoji="0" 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North Carolina</a:t>
                      </a:r>
                      <a:r>
                        <a:rPr kumimoji="0" lang="ne-NP"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ऽ</a:t>
                      </a:r>
                      <a:r>
                        <a:rPr kumimoji="0" 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,US</a:t>
                      </a:r>
                      <a:endParaRPr kumimoji="0" lang="en-US" sz="1600" b="1" i="0" u="none" strike="noStrike" cap="none" normalizeH="0" baseline="0" dirty="0" smtClean="0">
                        <a:ln>
                          <a:noFill/>
                        </a:ln>
                        <a:solidFill>
                          <a:schemeClr val="tx1"/>
                        </a:solidFill>
                        <a:effectLst/>
                        <a:latin typeface="Calibri" panose="020F0502020204030204" pitchFamily="34" charset="0"/>
                        <a:ea typeface="Kalimati" panose="00000400000000000000" pitchFamily="2"/>
                        <a:cs typeface="Kalimati" panose="00000400000000000000" pitchFamily="2"/>
                      </a:endParaRPr>
                    </a:p>
                  </a:txBody>
                  <a:tcPr marT="45723" marB="45723"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54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alpha val="20000"/>
                      </a:srgb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Alavanja et al.(2003)</a:t>
                      </a:r>
                      <a:endParaRPr kumimoji="0" lang="en-US" sz="1800" b="1" i="0" u="none" strike="noStrike" cap="none" normalizeH="0" baseline="0" smtClean="0">
                        <a:ln>
                          <a:noFill/>
                        </a:ln>
                        <a:solidFill>
                          <a:schemeClr val="tx1"/>
                        </a:solidFill>
                        <a:effectLst/>
                        <a:latin typeface="Calibri" panose="020F0502020204030204" pitchFamily="34" charset="0"/>
                        <a:ea typeface="Kalimati" panose="00000400000000000000" pitchFamily="2"/>
                        <a:cs typeface="Kalimati" panose="00000400000000000000" pitchFamily="2"/>
                      </a:endParaRPr>
                    </a:p>
                  </a:txBody>
                  <a:tcPr marT="45723" marB="45723"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54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alpha val="20000"/>
                      </a:srgbClr>
                    </a:solidFill>
                  </a:tcPr>
                </a:tc>
              </a:tr>
              <a:tr h="731561">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metolachlor and pendimethalin-</a:t>
                      </a:r>
                      <a:r>
                        <a:rPr kumimoji="0" lang="ne-NP" sz="1400" b="0" i="0" u="none" strike="noStrike" cap="none" normalizeH="0" baseline="0" smtClean="0">
                          <a:ln>
                            <a:noFill/>
                          </a:ln>
                          <a:solidFill>
                            <a:schemeClr val="tx1"/>
                          </a:solidFill>
                          <a:effectLst/>
                          <a:latin typeface="Calibri" panose="020F0502020204030204" pitchFamily="34" charset="0"/>
                          <a:ea typeface="Kalimati" panose="00000400000000000000" pitchFamily="2"/>
                          <a:cs typeface="Kalimati" panose="00000400000000000000" pitchFamily="2"/>
                        </a:rPr>
                        <a:t>झारनाशक र </a:t>
                      </a:r>
                      <a:r>
                        <a:rPr kumimoji="0" lang="en-US"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chlorpyrifos and diazinon</a:t>
                      </a:r>
                      <a:r>
                        <a:rPr kumimoji="0" lang="ne-NP"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 </a:t>
                      </a:r>
                      <a:r>
                        <a:rPr kumimoji="0" lang="ne-NP" sz="1400" b="0" i="0" u="none" strike="noStrike" cap="none" normalizeH="0" baseline="0" smtClean="0">
                          <a:ln>
                            <a:noFill/>
                          </a:ln>
                          <a:solidFill>
                            <a:schemeClr val="tx1"/>
                          </a:solidFill>
                          <a:effectLst/>
                          <a:latin typeface="Calibri" panose="020F0502020204030204" pitchFamily="34" charset="0"/>
                          <a:ea typeface="Kalimati" panose="00000400000000000000" pitchFamily="2"/>
                          <a:cs typeface="Kalimati" panose="00000400000000000000" pitchFamily="2"/>
                        </a:rPr>
                        <a:t>कीटनाशक विषादीले फोक्सोको क्यान्सर</a:t>
                      </a:r>
                      <a:endParaRPr kumimoji="0" lang="en-US" sz="1400" b="0" i="0" u="none" strike="noStrike" cap="none" normalizeH="0" baseline="0" smtClean="0">
                        <a:ln>
                          <a:noFill/>
                        </a:ln>
                        <a:solidFill>
                          <a:schemeClr val="tx1"/>
                        </a:solidFill>
                        <a:effectLst/>
                        <a:latin typeface="Calibri" panose="020F0502020204030204" pitchFamily="34" charset="0"/>
                        <a:ea typeface="Kalimati" panose="00000400000000000000" pitchFamily="2"/>
                        <a:cs typeface="Kalimati" panose="00000400000000000000" pitchFamily="2"/>
                      </a:endParaRPr>
                    </a:p>
                  </a:txBody>
                  <a:tcPr marT="45723" marB="45723"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Iowa and</a:t>
                      </a:r>
                      <a:r>
                        <a:rPr kumimoji="0" lang="ne-NP" sz="18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 </a:t>
                      </a:r>
                      <a:r>
                        <a:rPr kumimoji="0" lang="en-US" sz="18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North Carolina</a:t>
                      </a:r>
                      <a:r>
                        <a:rPr kumimoji="0" lang="ne-NP" sz="18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ऽ</a:t>
                      </a:r>
                      <a:r>
                        <a:rPr kumimoji="0" lang="en-US" sz="18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,US</a:t>
                      </a:r>
                      <a:endParaRPr kumimoji="0" lang="en-US" sz="1800" b="1" i="0" u="none" strike="noStrike" cap="none" normalizeH="0" baseline="0" smtClean="0">
                        <a:ln>
                          <a:noFill/>
                        </a:ln>
                        <a:solidFill>
                          <a:schemeClr val="tx1"/>
                        </a:solidFill>
                        <a:effectLst/>
                        <a:latin typeface="Calibri" panose="020F0502020204030204" pitchFamily="34" charset="0"/>
                        <a:ea typeface="Kalimati" panose="00000400000000000000" pitchFamily="2"/>
                        <a:cs typeface="Kalimati" panose="00000400000000000000" pitchFamily="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anose="020F0502020204030204" pitchFamily="34" charset="0"/>
                        <a:ea typeface="Kalimati" panose="00000400000000000000" pitchFamily="2"/>
                        <a:cs typeface="Kalimati" panose="00000400000000000000" pitchFamily="2"/>
                      </a:endParaRPr>
                    </a:p>
                  </a:txBody>
                  <a:tcPr marT="45723" marB="45723"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Alavanja et al.(2004)</a:t>
                      </a:r>
                    </a:p>
                  </a:txBody>
                  <a:tcPr marT="45723" marB="45723"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731561">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e-NP" sz="1400" b="0" i="0" u="none" strike="noStrike" cap="none" normalizeH="0" baseline="0" smtClean="0">
                          <a:ln>
                            <a:noFill/>
                          </a:ln>
                          <a:solidFill>
                            <a:schemeClr val="tx1"/>
                          </a:solidFill>
                          <a:effectLst/>
                          <a:latin typeface="Calibri" panose="020F0502020204030204" pitchFamily="34" charset="0"/>
                          <a:ea typeface="Kalimati" panose="00000400000000000000" pitchFamily="2"/>
                          <a:cs typeface="Kalimati" panose="00000400000000000000" pitchFamily="2"/>
                        </a:rPr>
                        <a:t>विषादीको सम्पर्कमा हुने व्यक्तिलाई</a:t>
                      </a:r>
                      <a:endParaRPr kumimoji="0" lang="en-US" sz="1400" b="0" i="0" u="none" strike="noStrike" cap="none" normalizeH="0" baseline="0" smtClean="0">
                        <a:ln>
                          <a:noFill/>
                        </a:ln>
                        <a:solidFill>
                          <a:schemeClr val="tx1"/>
                        </a:solidFill>
                        <a:effectLst/>
                        <a:latin typeface="Calibri" panose="020F0502020204030204" pitchFamily="34" charset="0"/>
                        <a:ea typeface="Kalimati" panose="00000400000000000000" pitchFamily="2"/>
                        <a:cs typeface="Kalimati" panose="00000400000000000000" pitchFamily="2"/>
                      </a:endParaRPr>
                    </a:p>
                  </a:txBody>
                  <a:tcPr marT="45723" marB="45723"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alpha val="20000"/>
                      </a:srgb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68 cancer cases and 60</a:t>
                      </a:r>
                      <a:r>
                        <a:rPr kumimoji="0" lang="ne-NP"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 </a:t>
                      </a:r>
                      <a:r>
                        <a:rPr kumimoji="0" lang="en-US"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controls, obtained from the AmaralCarvalho Hospital, at the city of Jau</a:t>
                      </a:r>
                      <a:r>
                        <a:rPr kumimoji="0" lang="ne-NP"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 </a:t>
                      </a:r>
                      <a:r>
                        <a:rPr kumimoji="0" lang="en-US"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from 2000 to 2002.</a:t>
                      </a:r>
                    </a:p>
                  </a:txBody>
                  <a:tcPr marT="45723" marB="45723"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alpha val="20000"/>
                      </a:srgb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De Brito et al.(2005)</a:t>
                      </a:r>
                    </a:p>
                  </a:txBody>
                  <a:tcPr marT="45723" marB="45723"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alpha val="20000"/>
                      </a:srgbClr>
                    </a:solidFill>
                  </a:tcPr>
                </a:tc>
              </a:tr>
              <a:tr h="518189">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e-NP" sz="1400" b="0" i="0" u="none" strike="noStrike" cap="none" normalizeH="0" baseline="0" smtClean="0">
                          <a:ln>
                            <a:noFill/>
                          </a:ln>
                          <a:solidFill>
                            <a:schemeClr val="tx1"/>
                          </a:solidFill>
                          <a:effectLst/>
                          <a:latin typeface="Calibri" panose="020F0502020204030204" pitchFamily="34" charset="0"/>
                          <a:ea typeface="Kalimati" panose="00000400000000000000" pitchFamily="2"/>
                          <a:cs typeface="Kalimati" panose="00000400000000000000" pitchFamily="2"/>
                        </a:rPr>
                        <a:t>धुम्रपान वा विषादी छर्दा खाने गर्दा </a:t>
                      </a:r>
                      <a:r>
                        <a:rPr kumimoji="0" lang="en-US" sz="1400" b="0" i="0" u="none" strike="noStrike" cap="none" normalizeH="0" baseline="0" smtClean="0">
                          <a:ln>
                            <a:noFill/>
                          </a:ln>
                          <a:solidFill>
                            <a:schemeClr val="tx1"/>
                          </a:solidFill>
                          <a:effectLst/>
                          <a:latin typeface="Calibri" panose="020F0502020204030204" pitchFamily="34" charset="0"/>
                          <a:ea typeface="Kalimati" panose="00000400000000000000" pitchFamily="2"/>
                          <a:cs typeface="Kalimati" panose="00000400000000000000" pitchFamily="2"/>
                        </a:rPr>
                        <a:t>Lympho</a:t>
                      </a:r>
                      <a:r>
                        <a:rPr kumimoji="0" lang="ne-NP" sz="1400" b="0" i="0" u="none" strike="noStrike" cap="none" normalizeH="0" baseline="0" smtClean="0">
                          <a:ln>
                            <a:noFill/>
                          </a:ln>
                          <a:solidFill>
                            <a:schemeClr val="tx1"/>
                          </a:solidFill>
                          <a:effectLst/>
                          <a:latin typeface="Calibri" panose="020F0502020204030204" pitchFamily="34" charset="0"/>
                          <a:ea typeface="Kalimati" panose="00000400000000000000" pitchFamily="2"/>
                          <a:cs typeface="Kalimati" panose="00000400000000000000" pitchFamily="2"/>
                        </a:rPr>
                        <a:t> </a:t>
                      </a:r>
                      <a:r>
                        <a:rPr kumimoji="0" lang="en-US" sz="1400" b="0" i="0" u="none" strike="noStrike" cap="none" normalizeH="0" baseline="0" smtClean="0">
                          <a:ln>
                            <a:noFill/>
                          </a:ln>
                          <a:solidFill>
                            <a:schemeClr val="tx1"/>
                          </a:solidFill>
                          <a:effectLst/>
                          <a:latin typeface="Calibri" panose="020F0502020204030204" pitchFamily="34" charset="0"/>
                          <a:ea typeface="Kalimati" panose="00000400000000000000" pitchFamily="2"/>
                          <a:cs typeface="Kalimati" panose="00000400000000000000" pitchFamily="2"/>
                        </a:rPr>
                        <a:t>haematopoietic cancers</a:t>
                      </a:r>
                      <a:r>
                        <a:rPr kumimoji="0" lang="ne-NP" sz="1400" b="0" i="0" u="none" strike="noStrike" cap="none" normalizeH="0" baseline="0" smtClean="0">
                          <a:ln>
                            <a:noFill/>
                          </a:ln>
                          <a:solidFill>
                            <a:schemeClr val="tx1"/>
                          </a:solidFill>
                          <a:effectLst/>
                          <a:latin typeface="Calibri" panose="020F0502020204030204" pitchFamily="34" charset="0"/>
                          <a:ea typeface="Kalimati" panose="00000400000000000000" pitchFamily="2"/>
                          <a:cs typeface="Kalimati" panose="00000400000000000000" pitchFamily="2"/>
                        </a:rPr>
                        <a:t> </a:t>
                      </a:r>
                      <a:r>
                        <a:rPr kumimoji="0" lang="en-US" sz="1400" b="0" i="0" u="none" strike="noStrike" cap="none" normalizeH="0" baseline="0" smtClean="0">
                          <a:ln>
                            <a:noFill/>
                          </a:ln>
                          <a:solidFill>
                            <a:schemeClr val="tx1"/>
                          </a:solidFill>
                          <a:effectLst/>
                          <a:latin typeface="Calibri" panose="020F0502020204030204" pitchFamily="34" charset="0"/>
                          <a:ea typeface="Kalimati" panose="00000400000000000000" pitchFamily="2"/>
                          <a:cs typeface="Kalimati" panose="00000400000000000000" pitchFamily="2"/>
                        </a:rPr>
                        <a:t>(LHC)</a:t>
                      </a:r>
                      <a:r>
                        <a:rPr kumimoji="0" lang="ne-NP" sz="1400" b="0" i="0" u="none" strike="noStrike" cap="none" normalizeH="0" baseline="0" smtClean="0">
                          <a:ln>
                            <a:noFill/>
                          </a:ln>
                          <a:solidFill>
                            <a:schemeClr val="tx1"/>
                          </a:solidFill>
                          <a:effectLst/>
                          <a:latin typeface="Calibri" panose="020F0502020204030204" pitchFamily="34" charset="0"/>
                          <a:ea typeface="Kalimati" panose="00000400000000000000" pitchFamily="2"/>
                          <a:cs typeface="Kalimati" panose="00000400000000000000" pitchFamily="2"/>
                        </a:rPr>
                        <a:t> हुने</a:t>
                      </a:r>
                      <a:endParaRPr kumimoji="0" lang="en-US" sz="1400" b="0" i="0" u="none" strike="noStrike" cap="none" normalizeH="0" baseline="0" smtClean="0">
                        <a:ln>
                          <a:noFill/>
                        </a:ln>
                        <a:solidFill>
                          <a:schemeClr val="tx1"/>
                        </a:solidFill>
                        <a:effectLst/>
                        <a:latin typeface="Calibri" panose="020F0502020204030204" pitchFamily="34" charset="0"/>
                        <a:ea typeface="Kalimati" panose="00000400000000000000" pitchFamily="2"/>
                        <a:cs typeface="Kalimati" panose="00000400000000000000" pitchFamily="2"/>
                      </a:endParaRPr>
                    </a:p>
                  </a:txBody>
                  <a:tcPr marT="45723" marB="45723"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354 confirmed LHC</a:t>
                      </a:r>
                      <a:r>
                        <a:rPr kumimoji="0" lang="ne-NP"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 </a:t>
                      </a:r>
                      <a:r>
                        <a:rPr kumimoji="0" lang="en-US"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cases (diagnosed from 2004 to 2006) and 455 controls, located at Larissa, Greece.</a:t>
                      </a:r>
                    </a:p>
                  </a:txBody>
                  <a:tcPr marT="45723" marB="45723"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Kokouva et al.(2011)</a:t>
                      </a:r>
                    </a:p>
                  </a:txBody>
                  <a:tcPr marT="45723" marB="45723"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518189">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anose="020F0502020204030204" pitchFamily="34" charset="0"/>
                          <a:ea typeface="Kalimati" panose="00000400000000000000" pitchFamily="2"/>
                          <a:cs typeface="Kalimati" panose="00000400000000000000" pitchFamily="2"/>
                        </a:rPr>
                        <a:t>Chlorpyrifos</a:t>
                      </a:r>
                      <a:r>
                        <a:rPr kumimoji="0" lang="ne-NP" sz="1400" b="0" i="0" u="none" strike="noStrike" cap="none" normalizeH="0" baseline="0" smtClean="0">
                          <a:ln>
                            <a:noFill/>
                          </a:ln>
                          <a:solidFill>
                            <a:schemeClr val="tx1"/>
                          </a:solidFill>
                          <a:effectLst/>
                          <a:latin typeface="Calibri" panose="020F0502020204030204" pitchFamily="34" charset="0"/>
                          <a:ea typeface="Kalimati" panose="00000400000000000000" pitchFamily="2"/>
                          <a:cs typeface="Kalimati" panose="00000400000000000000" pitchFamily="2"/>
                        </a:rPr>
                        <a:t> ले फोक्सोको क्यान्सर</a:t>
                      </a:r>
                      <a:endParaRPr kumimoji="0" lang="en-US" sz="1400" b="0" i="0" u="none" strike="noStrike" cap="none" normalizeH="0" baseline="0" smtClean="0">
                        <a:ln>
                          <a:noFill/>
                        </a:ln>
                        <a:solidFill>
                          <a:schemeClr val="tx1"/>
                        </a:solidFill>
                        <a:effectLst/>
                        <a:latin typeface="Calibri" panose="020F0502020204030204" pitchFamily="34" charset="0"/>
                        <a:ea typeface="Kalimati" panose="00000400000000000000" pitchFamily="2"/>
                        <a:cs typeface="Kalimati" panose="00000400000000000000" pitchFamily="2"/>
                      </a:endParaRPr>
                    </a:p>
                  </a:txBody>
                  <a:tcPr marT="45723" marB="45723"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alpha val="20000"/>
                      </a:srgb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Agricultural Health Study: 54,383 pesticide applicators in Iowa and North Carolina</a:t>
                      </a:r>
                    </a:p>
                  </a:txBody>
                  <a:tcPr marT="45723" marB="45723"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alpha val="20000"/>
                      </a:srgb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Lee et al. (2004</a:t>
                      </a:r>
                      <a:r>
                        <a:rPr kumimoji="0" lang="en-US" sz="18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a:t>
                      </a:r>
                      <a:endParaRPr kumimoji="0" lang="en-US"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endParaRPr>
                    </a:p>
                  </a:txBody>
                  <a:tcPr marT="45723" marB="45723"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alpha val="20000"/>
                      </a:srgbClr>
                    </a:solidFill>
                  </a:tcPr>
                </a:tc>
              </a:tr>
              <a:tr h="731561">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anose="020F0502020204030204" pitchFamily="34" charset="0"/>
                          <a:ea typeface="Kalimati" panose="00000400000000000000" pitchFamily="2"/>
                          <a:cs typeface="Kalimati" panose="00000400000000000000" pitchFamily="2"/>
                        </a:rPr>
                        <a:t>Captan &amp; carbamate pesticides </a:t>
                      </a:r>
                      <a:r>
                        <a:rPr kumimoji="0" lang="ne-NP" sz="1400" b="0" i="0" u="none" strike="noStrike" cap="none" normalizeH="0" baseline="0" smtClean="0">
                          <a:ln>
                            <a:noFill/>
                          </a:ln>
                          <a:solidFill>
                            <a:schemeClr val="tx1"/>
                          </a:solidFill>
                          <a:effectLst/>
                          <a:latin typeface="Calibri" panose="020F0502020204030204" pitchFamily="34" charset="0"/>
                          <a:ea typeface="Kalimati" panose="00000400000000000000" pitchFamily="2"/>
                          <a:cs typeface="Kalimati" panose="00000400000000000000" pitchFamily="2"/>
                        </a:rPr>
                        <a:t> ले </a:t>
                      </a:r>
                      <a:r>
                        <a:rPr kumimoji="0" lang="en-US"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myeloma</a:t>
                      </a:r>
                      <a:r>
                        <a:rPr kumimoji="0" lang="ne-NP"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  </a:t>
                      </a:r>
                      <a:r>
                        <a:rPr kumimoji="0" lang="ne-NP" sz="1400" b="0" i="0" u="none" strike="noStrike" cap="none" normalizeH="0" baseline="0" smtClean="0">
                          <a:ln>
                            <a:noFill/>
                          </a:ln>
                          <a:solidFill>
                            <a:schemeClr val="tx1"/>
                          </a:solidFill>
                          <a:effectLst/>
                          <a:latin typeface="Calibri" panose="020F0502020204030204" pitchFamily="34" charset="0"/>
                          <a:ea typeface="Kalimati" panose="00000400000000000000" pitchFamily="2"/>
                          <a:cs typeface="Kalimati" panose="00000400000000000000" pitchFamily="2"/>
                        </a:rPr>
                        <a:t>हुने</a:t>
                      </a:r>
                      <a:endParaRPr kumimoji="0" lang="en-US" sz="1400" b="0" i="0" u="none" strike="noStrike" cap="none" normalizeH="0" baseline="0" smtClean="0">
                        <a:ln>
                          <a:noFill/>
                        </a:ln>
                        <a:solidFill>
                          <a:schemeClr val="tx1"/>
                        </a:solidFill>
                        <a:effectLst/>
                        <a:latin typeface="Calibri" panose="020F0502020204030204" pitchFamily="34" charset="0"/>
                        <a:ea typeface="Kalimati" panose="00000400000000000000" pitchFamily="2"/>
                        <a:cs typeface="Kalimati" panose="00000400000000000000" pitchFamily="2"/>
                      </a:endParaRPr>
                    </a:p>
                  </a:txBody>
                  <a:tcPr marT="45723" marB="45723"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Mailed questionnaire</a:t>
                      </a:r>
                      <a:r>
                        <a:rPr kumimoji="0" lang="ne-NP"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 </a:t>
                      </a:r>
                      <a:r>
                        <a:rPr kumimoji="0" lang="en-US"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followed by a telephone interview with</a:t>
                      </a:r>
                      <a:r>
                        <a:rPr kumimoji="0" lang="ne-NP"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 </a:t>
                      </a:r>
                      <a:r>
                        <a:rPr kumimoji="0" lang="en-US"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342 multiple myeloma cases and 1506</a:t>
                      </a:r>
                      <a:r>
                        <a:rPr kumimoji="0" lang="ne-NP"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 </a:t>
                      </a:r>
                      <a:r>
                        <a:rPr kumimoji="0" lang="en-US"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controls in 6 regions of Canada</a:t>
                      </a:r>
                    </a:p>
                  </a:txBody>
                  <a:tcPr marT="45723" marB="45723"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Pahwa et 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(2012)</a:t>
                      </a:r>
                    </a:p>
                  </a:txBody>
                  <a:tcPr marT="45723" marB="45723"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518189">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anose="020F0502020204030204" pitchFamily="34" charset="0"/>
                          <a:ea typeface="Kalimati" panose="00000400000000000000" pitchFamily="2"/>
                          <a:cs typeface="Kalimati" panose="00000400000000000000" pitchFamily="2"/>
                        </a:rPr>
                        <a:t>organophosphate pesticides</a:t>
                      </a:r>
                      <a:r>
                        <a:rPr kumimoji="0" lang="ne-NP" sz="1400" b="0" i="0" u="none" strike="noStrike" cap="none" normalizeH="0" baseline="0" smtClean="0">
                          <a:ln>
                            <a:noFill/>
                          </a:ln>
                          <a:solidFill>
                            <a:schemeClr val="tx1"/>
                          </a:solidFill>
                          <a:effectLst/>
                          <a:latin typeface="Calibri" panose="020F0502020204030204" pitchFamily="34" charset="0"/>
                          <a:ea typeface="Kalimati" panose="00000400000000000000" pitchFamily="2"/>
                          <a:cs typeface="Kalimati" panose="00000400000000000000" pitchFamily="2"/>
                        </a:rPr>
                        <a:t> को सम्पर्कमा  हुँदा  </a:t>
                      </a:r>
                      <a:r>
                        <a:rPr kumimoji="0" lang="en-US" sz="1400" b="0" i="0" u="none" strike="noStrike" cap="none" normalizeH="0" baseline="0" smtClean="0">
                          <a:ln>
                            <a:noFill/>
                          </a:ln>
                          <a:solidFill>
                            <a:srgbClr val="FF0000"/>
                          </a:solidFill>
                          <a:effectLst/>
                          <a:latin typeface="Calibri" panose="020F0502020204030204" pitchFamily="34" charset="0"/>
                          <a:ea typeface="Kalimati" panose="00000400000000000000" pitchFamily="2"/>
                          <a:cs typeface="Kalimati" panose="00000400000000000000" pitchFamily="2"/>
                        </a:rPr>
                        <a:t>Depression &amp; Neurological deficits</a:t>
                      </a:r>
                    </a:p>
                  </a:txBody>
                  <a:tcPr marT="45723" marB="45723"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alpha val="20000"/>
                      </a:srgb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50 male children applying pesticides, and 50 controls were recruited in Egypt</a:t>
                      </a:r>
                    </a:p>
                  </a:txBody>
                  <a:tcPr marT="45723" marB="45723"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alpha val="20000"/>
                      </a:srgb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Abdel et al. (2008)</a:t>
                      </a:r>
                    </a:p>
                  </a:txBody>
                  <a:tcPr marT="45723" marB="45723"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alpha val="20000"/>
                      </a:srgbClr>
                    </a:solidFill>
                  </a:tcPr>
                </a:tc>
              </a:tr>
              <a:tr h="518189">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anose="020F0502020204030204" pitchFamily="34" charset="0"/>
                          <a:ea typeface="Kalimati" panose="00000400000000000000" pitchFamily="2"/>
                          <a:cs typeface="Kalimati" panose="00000400000000000000" pitchFamily="2"/>
                        </a:rPr>
                        <a:t>organochlorine and organophosphate insecticides </a:t>
                      </a:r>
                      <a:r>
                        <a:rPr kumimoji="0" lang="ne-NP" sz="1400" b="0" i="0" u="none" strike="noStrike" cap="none" normalizeH="0" baseline="0" smtClean="0">
                          <a:ln>
                            <a:noFill/>
                          </a:ln>
                          <a:solidFill>
                            <a:schemeClr val="tx1"/>
                          </a:solidFill>
                          <a:effectLst/>
                          <a:latin typeface="Calibri" panose="020F0502020204030204" pitchFamily="34" charset="0"/>
                          <a:ea typeface="Kalimati" panose="00000400000000000000" pitchFamily="2"/>
                          <a:cs typeface="Kalimati" panose="00000400000000000000" pitchFamily="2"/>
                        </a:rPr>
                        <a:t>ले </a:t>
                      </a:r>
                      <a:r>
                        <a:rPr kumimoji="0" lang="en-US" sz="1400" b="0" i="0" u="none" strike="noStrike" cap="none" normalizeH="0" baseline="0" smtClean="0">
                          <a:ln>
                            <a:noFill/>
                          </a:ln>
                          <a:solidFill>
                            <a:srgbClr val="FF0000"/>
                          </a:solidFill>
                          <a:effectLst/>
                          <a:latin typeface="Calibri" panose="020F0502020204030204" pitchFamily="34" charset="0"/>
                          <a:ea typeface="Kalimati" panose="00000400000000000000" pitchFamily="2"/>
                          <a:cs typeface="Kalimati" panose="00000400000000000000" pitchFamily="2"/>
                        </a:rPr>
                        <a:t>Diabeties</a:t>
                      </a:r>
                      <a:r>
                        <a:rPr kumimoji="0" lang="en-US" sz="1400" b="0" i="0" u="none" strike="noStrike" cap="none" normalizeH="0" baseline="0" smtClean="0">
                          <a:ln>
                            <a:noFill/>
                          </a:ln>
                          <a:solidFill>
                            <a:schemeClr val="tx1"/>
                          </a:solidFill>
                          <a:effectLst/>
                          <a:latin typeface="Calibri" panose="020F0502020204030204" pitchFamily="34" charset="0"/>
                          <a:ea typeface="Kalimati" panose="00000400000000000000" pitchFamily="2"/>
                          <a:cs typeface="Kalimati" panose="00000400000000000000" pitchFamily="2"/>
                        </a:rPr>
                        <a:t>  </a:t>
                      </a:r>
                      <a:r>
                        <a:rPr kumimoji="0" lang="ne-NP" sz="1400" b="0" i="0" u="none" strike="noStrike" cap="none" normalizeH="0" baseline="0" smtClean="0">
                          <a:ln>
                            <a:noFill/>
                          </a:ln>
                          <a:solidFill>
                            <a:schemeClr val="tx1"/>
                          </a:solidFill>
                          <a:effectLst/>
                          <a:latin typeface="Calibri" panose="020F0502020204030204" pitchFamily="34" charset="0"/>
                          <a:ea typeface="Kalimati" panose="00000400000000000000" pitchFamily="2"/>
                          <a:cs typeface="Kalimati" panose="00000400000000000000" pitchFamily="2"/>
                        </a:rPr>
                        <a:t>हुने</a:t>
                      </a:r>
                      <a:endParaRPr kumimoji="0" lang="en-US" sz="1400" b="0" i="0" u="none" strike="noStrike" cap="none" normalizeH="0" baseline="0" smtClean="0">
                        <a:ln>
                          <a:noFill/>
                        </a:ln>
                        <a:solidFill>
                          <a:schemeClr val="tx1"/>
                        </a:solidFill>
                        <a:effectLst/>
                        <a:latin typeface="Calibri" panose="020F0502020204030204" pitchFamily="34" charset="0"/>
                        <a:ea typeface="Kalimati" panose="00000400000000000000" pitchFamily="2"/>
                        <a:cs typeface="Kalimati" panose="00000400000000000000" pitchFamily="2"/>
                      </a:endParaRPr>
                    </a:p>
                  </a:txBody>
                  <a:tcPr marT="45723" marB="45723"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Agricultural Health Study: 33,457</a:t>
                      </a:r>
                      <a:r>
                        <a:rPr kumimoji="0" lang="ne-NP"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 </a:t>
                      </a:r>
                      <a:r>
                        <a:rPr kumimoji="0" lang="en-US"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licensed applicators in Iowa and North</a:t>
                      </a:r>
                      <a:r>
                        <a:rPr kumimoji="0" lang="ne-NP"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 </a:t>
                      </a:r>
                      <a:r>
                        <a:rPr kumimoji="0" lang="en-US"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Carolina.</a:t>
                      </a:r>
                    </a:p>
                  </a:txBody>
                  <a:tcPr marT="45723" marB="45723"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Montgomery et 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(2008)</a:t>
                      </a:r>
                    </a:p>
                  </a:txBody>
                  <a:tcPr marT="45723" marB="45723"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731561">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e-NP" sz="1400" b="0" i="0" u="none" strike="noStrike" cap="none" normalizeH="0" baseline="0" smtClean="0">
                          <a:ln>
                            <a:noFill/>
                          </a:ln>
                          <a:solidFill>
                            <a:schemeClr val="tx1"/>
                          </a:solidFill>
                          <a:effectLst/>
                          <a:latin typeface="Calibri" panose="020F0502020204030204" pitchFamily="34" charset="0"/>
                          <a:ea typeface="Kalimati" panose="00000400000000000000" pitchFamily="2"/>
                          <a:cs typeface="Kalimati" panose="00000400000000000000" pitchFamily="2"/>
                        </a:rPr>
                        <a:t>विषादीको सम्पर्कमा हुने व्यक्तिलाई  </a:t>
                      </a:r>
                      <a:r>
                        <a:rPr kumimoji="0" lang="ne-NP" sz="1400" b="0" i="0" u="none" strike="noStrike" cap="none" normalizeH="0" baseline="0" smtClean="0">
                          <a:ln>
                            <a:noFill/>
                          </a:ln>
                          <a:solidFill>
                            <a:srgbClr val="FF0000"/>
                          </a:solidFill>
                          <a:effectLst/>
                          <a:latin typeface="Calibri" panose="020F0502020204030204" pitchFamily="34" charset="0"/>
                          <a:ea typeface="Kalimati" panose="00000400000000000000" pitchFamily="2"/>
                          <a:cs typeface="Kalimati" panose="00000400000000000000" pitchFamily="2"/>
                        </a:rPr>
                        <a:t>दम रोग </a:t>
                      </a:r>
                      <a:r>
                        <a:rPr kumimoji="0" lang="ne-NP" sz="1400" b="0" i="0" u="none" strike="noStrike" cap="none" normalizeH="0" baseline="0" smtClean="0">
                          <a:ln>
                            <a:noFill/>
                          </a:ln>
                          <a:solidFill>
                            <a:schemeClr val="tx1"/>
                          </a:solidFill>
                          <a:effectLst/>
                          <a:latin typeface="Calibri" panose="020F0502020204030204" pitchFamily="34" charset="0"/>
                          <a:ea typeface="Kalimati" panose="00000400000000000000" pitchFamily="2"/>
                          <a:cs typeface="Kalimati" panose="00000400000000000000" pitchFamily="2"/>
                        </a:rPr>
                        <a:t>हुने </a:t>
                      </a:r>
                      <a:endParaRPr kumimoji="0" lang="en-US" sz="1400" b="0" i="0" u="none" strike="noStrike" cap="none" normalizeH="0" baseline="0" smtClean="0">
                        <a:ln>
                          <a:noFill/>
                        </a:ln>
                        <a:solidFill>
                          <a:schemeClr val="tx1"/>
                        </a:solidFill>
                        <a:effectLst/>
                        <a:latin typeface="Calibri" panose="020F0502020204030204" pitchFamily="34" charset="0"/>
                        <a:ea typeface="Kalimati" panose="00000400000000000000" pitchFamily="2"/>
                        <a:cs typeface="Kalimati" panose="00000400000000000000" pitchFamily="2"/>
                      </a:endParaRPr>
                    </a:p>
                  </a:txBody>
                  <a:tcPr marT="45723" marB="45723"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alpha val="20000"/>
                      </a:srgb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186 case and 186</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control subjects coming from 10 medical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centers in all Lebanese regions.</a:t>
                      </a:r>
                    </a:p>
                  </a:txBody>
                  <a:tcPr marT="45723" marB="45723"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alpha val="20000"/>
                      </a:srgb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Salameh et 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(2006)</a:t>
                      </a:r>
                    </a:p>
                  </a:txBody>
                  <a:tcPr marT="45723" marB="45723"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alpha val="20000"/>
                      </a:srgbClr>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normAutofit/>
          </a:bodyPr>
          <a:lstStyle/>
          <a:p>
            <a:r>
              <a:rPr lang="ne-NP" sz="3200" b="1" dirty="0" smtClean="0">
                <a:solidFill>
                  <a:srgbClr val="FF0000"/>
                </a:solidFill>
                <a:cs typeface="Kalimati" pitchFamily="2"/>
              </a:rPr>
              <a:t>    जीवनाशक विषादी व्यवस्थापन ऐनमा व्यवस्था</a:t>
            </a:r>
            <a:endParaRPr lang="en-US" sz="3200" b="1" dirty="0">
              <a:solidFill>
                <a:srgbClr val="FF0000"/>
              </a:solidFill>
            </a:endParaRPr>
          </a:p>
        </p:txBody>
      </p:sp>
      <p:sp>
        <p:nvSpPr>
          <p:cNvPr id="2" name="Content Placeholder 1"/>
          <p:cNvSpPr>
            <a:spLocks noGrp="1"/>
          </p:cNvSpPr>
          <p:nvPr>
            <p:ph sz="quarter" idx="1"/>
          </p:nvPr>
        </p:nvSpPr>
        <p:spPr>
          <a:xfrm>
            <a:off x="152400" y="1371600"/>
            <a:ext cx="8915400" cy="5562600"/>
          </a:xfrm>
        </p:spPr>
        <p:txBody>
          <a:bodyPr>
            <a:normAutofit/>
          </a:bodyPr>
          <a:lstStyle/>
          <a:p>
            <a:r>
              <a:rPr lang="ne-NP" dirty="0" smtClean="0">
                <a:cs typeface="Kalimati" pitchFamily="2"/>
              </a:rPr>
              <a:t>जीवनाशक विषादी व्यवस्थापन ऐन २०७६ </a:t>
            </a:r>
            <a:r>
              <a:rPr lang="en-US" dirty="0" smtClean="0">
                <a:cs typeface="Kalimati" pitchFamily="2"/>
              </a:rPr>
              <a:t>–</a:t>
            </a:r>
            <a:r>
              <a:rPr lang="ne-NP" dirty="0" smtClean="0">
                <a:cs typeface="Kalimati" pitchFamily="2"/>
              </a:rPr>
              <a:t> प्रमाणिकरण मिति २०७६</a:t>
            </a:r>
            <a:r>
              <a:rPr lang="en-US" dirty="0" smtClean="0">
                <a:cs typeface="Kalimati" pitchFamily="2"/>
              </a:rPr>
              <a:t>/</a:t>
            </a:r>
            <a:r>
              <a:rPr lang="ne-NP" dirty="0" smtClean="0">
                <a:cs typeface="Kalimati" pitchFamily="2"/>
              </a:rPr>
              <a:t>०५</a:t>
            </a:r>
            <a:r>
              <a:rPr lang="en-US" dirty="0" smtClean="0">
                <a:cs typeface="Kalimati" pitchFamily="2"/>
              </a:rPr>
              <a:t>/</a:t>
            </a:r>
            <a:r>
              <a:rPr lang="ne-NP" dirty="0" smtClean="0">
                <a:cs typeface="Kalimati" pitchFamily="2"/>
              </a:rPr>
              <a:t>१३ मा</a:t>
            </a:r>
          </a:p>
          <a:p>
            <a:r>
              <a:rPr lang="ne-NP" dirty="0" smtClean="0">
                <a:cs typeface="Kalimati" pitchFamily="2"/>
              </a:rPr>
              <a:t>यसमा परिच्छेद ८ र दफा  ४६ छन् </a:t>
            </a:r>
          </a:p>
          <a:p>
            <a:r>
              <a:rPr lang="ne-NP" dirty="0" smtClean="0">
                <a:cs typeface="Kalimati" pitchFamily="2"/>
              </a:rPr>
              <a:t>यो ऐन तुरुन्त प्रारम्भ हुनेछ</a:t>
            </a:r>
            <a:endParaRPr lang="en-US" dirty="0" smtClean="0">
              <a:cs typeface="Kalimati" pitchFamily="2"/>
            </a:endParaRPr>
          </a:p>
          <a:p>
            <a:r>
              <a:rPr lang="ne-NP" dirty="0" smtClean="0">
                <a:cs typeface="Kalimati" pitchFamily="2"/>
              </a:rPr>
              <a:t>समय सापेक्ष परिभाषा</a:t>
            </a:r>
            <a:r>
              <a:rPr lang="en-US" dirty="0" smtClean="0">
                <a:cs typeface="Kalimati" pitchFamily="2"/>
              </a:rPr>
              <a:t>,</a:t>
            </a:r>
            <a:r>
              <a:rPr lang="ne-NP" dirty="0" smtClean="0">
                <a:cs typeface="Kalimati" pitchFamily="2"/>
              </a:rPr>
              <a:t>विषयवस्तु</a:t>
            </a:r>
            <a:r>
              <a:rPr lang="en-US" dirty="0" smtClean="0">
                <a:cs typeface="Kalimati" pitchFamily="2"/>
              </a:rPr>
              <a:t> ,</a:t>
            </a:r>
            <a:r>
              <a:rPr lang="ne-NP" dirty="0" smtClean="0">
                <a:cs typeface="Kalimati" pitchFamily="2"/>
              </a:rPr>
              <a:t> कसुर र जरिवाना परिमार्जन भएको छ</a:t>
            </a:r>
            <a:endParaRPr lang="en-US" dirty="0" smtClean="0">
              <a:cs typeface="Kalimati" pitchFamily="2"/>
            </a:endParaRPr>
          </a:p>
          <a:p>
            <a:r>
              <a:rPr lang="ne-NP" dirty="0" smtClean="0">
                <a:cs typeface="Kalimati" pitchFamily="2"/>
              </a:rPr>
              <a:t> “जीवनाशक</a:t>
            </a:r>
            <a:r>
              <a:rPr lang="en-US" dirty="0" smtClean="0">
                <a:cs typeface="Kalimati" pitchFamily="2"/>
              </a:rPr>
              <a:t> </a:t>
            </a:r>
            <a:r>
              <a:rPr lang="ne-NP" dirty="0" smtClean="0">
                <a:cs typeface="Kalimati" pitchFamily="2"/>
              </a:rPr>
              <a:t>विषादी</a:t>
            </a:r>
            <a:r>
              <a:rPr lang="en-US" dirty="0" smtClean="0">
                <a:cs typeface="Kalimati" pitchFamily="2"/>
              </a:rPr>
              <a:t>”</a:t>
            </a:r>
            <a:r>
              <a:rPr lang="ne-NP" dirty="0" smtClean="0">
                <a:cs typeface="Kalimati" pitchFamily="2"/>
              </a:rPr>
              <a:t>  भन्नाले वोट विरुवा</a:t>
            </a:r>
            <a:r>
              <a:rPr lang="en-US" dirty="0" smtClean="0">
                <a:cs typeface="Kalimati" pitchFamily="2"/>
              </a:rPr>
              <a:t>,</a:t>
            </a:r>
            <a:r>
              <a:rPr lang="ne-NP" dirty="0" smtClean="0">
                <a:cs typeface="Kalimati" pitchFamily="2"/>
              </a:rPr>
              <a:t> कृषिजन्य पदार्थ</a:t>
            </a:r>
            <a:r>
              <a:rPr lang="en-US" dirty="0" smtClean="0">
                <a:cs typeface="Kalimati" pitchFamily="2"/>
              </a:rPr>
              <a:t>,</a:t>
            </a:r>
            <a:r>
              <a:rPr lang="ne-NP" dirty="0" smtClean="0">
                <a:cs typeface="Kalimati" pitchFamily="2"/>
              </a:rPr>
              <a:t> वन तथा  वन पैदावर</a:t>
            </a:r>
            <a:r>
              <a:rPr lang="en-US" dirty="0" smtClean="0">
                <a:cs typeface="Kalimati" pitchFamily="2"/>
              </a:rPr>
              <a:t>,</a:t>
            </a:r>
            <a:r>
              <a:rPr lang="ne-NP" dirty="0" smtClean="0">
                <a:cs typeface="Kalimati" pitchFamily="2"/>
              </a:rPr>
              <a:t> जीव</a:t>
            </a:r>
            <a:r>
              <a:rPr lang="en-US" dirty="0" smtClean="0">
                <a:cs typeface="Kalimati" pitchFamily="2"/>
              </a:rPr>
              <a:t>,</a:t>
            </a:r>
            <a:r>
              <a:rPr lang="ne-NP" dirty="0" smtClean="0">
                <a:cs typeface="Kalimati" pitchFamily="2"/>
              </a:rPr>
              <a:t> पशु पन्छी</a:t>
            </a:r>
            <a:r>
              <a:rPr lang="en-US" dirty="0" smtClean="0">
                <a:cs typeface="Kalimati" pitchFamily="2"/>
              </a:rPr>
              <a:t>,</a:t>
            </a:r>
            <a:r>
              <a:rPr lang="ne-NP" dirty="0" smtClean="0">
                <a:cs typeface="Kalimati" pitchFamily="2"/>
              </a:rPr>
              <a:t> मानव स्वास्थ्य</a:t>
            </a:r>
            <a:r>
              <a:rPr lang="en-US" dirty="0" smtClean="0">
                <a:cs typeface="Kalimati" pitchFamily="2"/>
              </a:rPr>
              <a:t>,</a:t>
            </a:r>
            <a:r>
              <a:rPr lang="ne-NP" dirty="0" smtClean="0">
                <a:cs typeface="Kalimati" pitchFamily="2"/>
              </a:rPr>
              <a:t> भण्डारण</a:t>
            </a:r>
            <a:r>
              <a:rPr lang="en-US" dirty="0" smtClean="0">
                <a:cs typeface="Kalimati" pitchFamily="2"/>
              </a:rPr>
              <a:t>,</a:t>
            </a:r>
            <a:r>
              <a:rPr lang="ne-NP" dirty="0" smtClean="0">
                <a:cs typeface="Kalimati" pitchFamily="2"/>
              </a:rPr>
              <a:t> प्याकेजिङ्ग</a:t>
            </a:r>
            <a:r>
              <a:rPr lang="en-US" dirty="0" smtClean="0">
                <a:cs typeface="Kalimati" pitchFamily="2"/>
              </a:rPr>
              <a:t>,</a:t>
            </a:r>
            <a:r>
              <a:rPr lang="ne-NP" dirty="0" smtClean="0">
                <a:cs typeface="Kalimati" pitchFamily="2"/>
              </a:rPr>
              <a:t> निर्माण कार्यमा हानी पुराउने</a:t>
            </a:r>
            <a:r>
              <a:rPr lang="en-US" dirty="0" smtClean="0">
                <a:cs typeface="Kalimati" pitchFamily="2"/>
              </a:rPr>
              <a:t>,</a:t>
            </a:r>
            <a:r>
              <a:rPr lang="ne-NP" dirty="0" smtClean="0">
                <a:cs typeface="Kalimati" pitchFamily="2"/>
              </a:rPr>
              <a:t> रोग</a:t>
            </a:r>
            <a:r>
              <a:rPr lang="en-US" dirty="0" smtClean="0">
                <a:cs typeface="Kalimati" pitchFamily="2"/>
              </a:rPr>
              <a:t>,</a:t>
            </a:r>
            <a:r>
              <a:rPr lang="ne-NP" dirty="0" smtClean="0">
                <a:cs typeface="Kalimati" pitchFamily="2"/>
              </a:rPr>
              <a:t> कीरा</a:t>
            </a:r>
            <a:r>
              <a:rPr lang="en-US" dirty="0" smtClean="0">
                <a:cs typeface="Kalimati" pitchFamily="2"/>
              </a:rPr>
              <a:t>,</a:t>
            </a:r>
            <a:r>
              <a:rPr lang="ne-NP" dirty="0" smtClean="0">
                <a:cs typeface="Kalimati" pitchFamily="2"/>
              </a:rPr>
              <a:t> सुलसुले</a:t>
            </a:r>
            <a:r>
              <a:rPr lang="en-US" dirty="0" smtClean="0">
                <a:cs typeface="Kalimati" pitchFamily="2"/>
              </a:rPr>
              <a:t>,</a:t>
            </a:r>
            <a:r>
              <a:rPr lang="ne-NP" dirty="0" smtClean="0">
                <a:cs typeface="Kalimati" pitchFamily="2"/>
              </a:rPr>
              <a:t> नेमाटोड</a:t>
            </a:r>
            <a:r>
              <a:rPr lang="en-US" dirty="0" smtClean="0">
                <a:cs typeface="Kalimati" pitchFamily="2"/>
              </a:rPr>
              <a:t>,</a:t>
            </a:r>
            <a:r>
              <a:rPr lang="ne-NP" dirty="0" smtClean="0">
                <a:cs typeface="Kalimati" pitchFamily="2"/>
              </a:rPr>
              <a:t> झारपात</a:t>
            </a:r>
            <a:r>
              <a:rPr lang="en-US" dirty="0" smtClean="0">
                <a:cs typeface="Kalimati" pitchFamily="2"/>
              </a:rPr>
              <a:t>,</a:t>
            </a:r>
            <a:r>
              <a:rPr lang="ne-NP" dirty="0" smtClean="0">
                <a:cs typeface="Kalimati" pitchFamily="2"/>
              </a:rPr>
              <a:t> मुसा लगायतबाट बचाउन प्रयोग गरिने प्रङ्गारिक</a:t>
            </a:r>
            <a:r>
              <a:rPr lang="en-US" dirty="0" smtClean="0">
                <a:cs typeface="Kalimati" pitchFamily="2"/>
              </a:rPr>
              <a:t>,</a:t>
            </a:r>
            <a:r>
              <a:rPr lang="ne-NP" dirty="0" smtClean="0">
                <a:cs typeface="Kalimati" pitchFamily="2"/>
              </a:rPr>
              <a:t> वनस्पति</a:t>
            </a:r>
            <a:r>
              <a:rPr lang="en-US" dirty="0" smtClean="0">
                <a:cs typeface="Kalimati" pitchFamily="2"/>
              </a:rPr>
              <a:t>,</a:t>
            </a:r>
            <a:r>
              <a:rPr lang="ne-NP" dirty="0" smtClean="0">
                <a:cs typeface="Kalimati" pitchFamily="2"/>
              </a:rPr>
              <a:t> जैविक तथा रसायनिक वस्तु सम्झनु पर्दछ ।</a:t>
            </a:r>
          </a:p>
        </p:txBody>
      </p:sp>
      <p:pic>
        <p:nvPicPr>
          <p:cNvPr id="4" name="Picture 2" descr="Govn.of Nepal"/>
          <p:cNvPicPr>
            <a:picLocks noChangeAspect="1" noChangeArrowheads="1"/>
          </p:cNvPicPr>
          <p:nvPr/>
        </p:nvPicPr>
        <p:blipFill>
          <a:blip r:embed="rId2" cstate="print"/>
          <a:srcRect/>
          <a:stretch>
            <a:fillRect/>
          </a:stretch>
        </p:blipFill>
        <p:spPr bwMode="auto">
          <a:xfrm>
            <a:off x="0" y="0"/>
            <a:ext cx="11430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228600"/>
            <a:ext cx="7620000" cy="715962"/>
          </a:xfrm>
        </p:spPr>
        <p:txBody>
          <a:bodyPr>
            <a:normAutofit/>
          </a:bodyPr>
          <a:lstStyle/>
          <a:p>
            <a:r>
              <a:rPr lang="ne-NP" sz="3600" dirty="0" smtClean="0">
                <a:solidFill>
                  <a:srgbClr val="FF0000"/>
                </a:solidFill>
                <a:cs typeface="Kalimati" pitchFamily="2"/>
              </a:rPr>
              <a:t>विषादीले देहायका वस्तु समेत जनाउँदछ</a:t>
            </a:r>
            <a:endParaRPr lang="en-US" sz="3600" dirty="0">
              <a:solidFill>
                <a:srgbClr val="FF0000"/>
              </a:solidFill>
              <a:cs typeface="Kalimati" pitchFamily="2"/>
            </a:endParaRPr>
          </a:p>
        </p:txBody>
      </p:sp>
      <p:sp>
        <p:nvSpPr>
          <p:cNvPr id="2" name="Content Placeholder 1"/>
          <p:cNvSpPr>
            <a:spLocks noGrp="1"/>
          </p:cNvSpPr>
          <p:nvPr>
            <p:ph sz="quarter" idx="1"/>
          </p:nvPr>
        </p:nvSpPr>
        <p:spPr>
          <a:xfrm>
            <a:off x="228600" y="1066801"/>
            <a:ext cx="8686800" cy="5181600"/>
          </a:xfrm>
        </p:spPr>
        <p:txBody>
          <a:bodyPr>
            <a:normAutofit fontScale="92500" lnSpcReduction="20000"/>
          </a:bodyPr>
          <a:lstStyle/>
          <a:p>
            <a:r>
              <a:rPr lang="ne-NP" dirty="0" smtClean="0"/>
              <a:t>(१) </a:t>
            </a:r>
            <a:r>
              <a:rPr lang="ne-NP" dirty="0" smtClean="0">
                <a:cs typeface="Kalimati" pitchFamily="2"/>
              </a:rPr>
              <a:t>हानिकारक जीवहरूको शिकार गरेर, परभक्षी बनेर, परजीवी बनेर, रोग लगाएर सोको वृद्धि कम गराउने तथा त्यस्ता जीवहरूलाई आकर्षण वा विकर्षण गर्ने वस्तु (फरोमन्स, एट्राक्ट्यान्स, रिपेलेन्ट, डिटररेण्ट)</a:t>
            </a:r>
          </a:p>
          <a:p>
            <a:r>
              <a:rPr lang="ne-NP" dirty="0" smtClean="0"/>
              <a:t>(२)</a:t>
            </a:r>
            <a:r>
              <a:rPr lang="ne-NP" dirty="0" smtClean="0">
                <a:cs typeface="Kalimati" pitchFamily="2"/>
              </a:rPr>
              <a:t> हानिकारक जीवहरूको नियमित वृद्धि र प्रजनन कार्यमा असर पर्ने वस्तु</a:t>
            </a:r>
            <a:r>
              <a:rPr lang="ne-NP" dirty="0" smtClean="0"/>
              <a:t> </a:t>
            </a:r>
            <a:r>
              <a:rPr lang="ne-NP" dirty="0" smtClean="0">
                <a:cs typeface="Kalimati" pitchFamily="2"/>
              </a:rPr>
              <a:t>(इन्सेक्ट ग्रोथ रेगुलेटर, इन्हिवीटर), </a:t>
            </a:r>
          </a:p>
          <a:p>
            <a:r>
              <a:rPr lang="ne-NP" dirty="0" smtClean="0">
                <a:cs typeface="Kalimati" pitchFamily="2"/>
              </a:rPr>
              <a:t>(३) हानिकारक वनस्पतिको बृद्धि नियन्त्रण गर्ने वस्तु (प्लाण्ट  ग्रोथ इन्हिवीटर) </a:t>
            </a:r>
          </a:p>
          <a:p>
            <a:r>
              <a:rPr lang="ne-NP" dirty="0" smtClean="0">
                <a:cs typeface="Kalimati" pitchFamily="2"/>
              </a:rPr>
              <a:t>(४) पात पतिङ्गर झार्ने वस्तु (डिफोलियन्ट) </a:t>
            </a:r>
          </a:p>
          <a:p>
            <a:r>
              <a:rPr lang="ne-NP" dirty="0" smtClean="0">
                <a:cs typeface="Kalimati" pitchFamily="2"/>
              </a:rPr>
              <a:t>(५) ओसिलोपन कम गर्ने तथा सुकाउने वस्तु (डेसिकेन्ट)</a:t>
            </a:r>
          </a:p>
          <a:p>
            <a:r>
              <a:rPr lang="ne-NP" dirty="0" smtClean="0">
                <a:cs typeface="Kalimati" pitchFamily="2"/>
              </a:rPr>
              <a:t>(६) फलफुल पतल्याउने वस्तु (थिनिङ्ग एजेण्ट)</a:t>
            </a:r>
          </a:p>
          <a:p>
            <a:r>
              <a:rPr lang="ne-NP" dirty="0" smtClean="0">
                <a:cs typeface="Kalimati" pitchFamily="2"/>
              </a:rPr>
              <a:t>(७)समय नपुग्दै फलफुल झर्ने समस्याको समाधान गर्ने वस्तु</a:t>
            </a:r>
          </a:p>
          <a:p>
            <a:r>
              <a:rPr lang="ne-NP" dirty="0" smtClean="0">
                <a:cs typeface="Kalimati" pitchFamily="2"/>
              </a:rPr>
              <a:t>(८) कृषि  वाली तथा कृषिजन्य पदार्थ उत्पादनसंग सम्वन्धित प्रयोगशालामा निसंक्रमण गर्न प्रयोग गरिने वस्तु </a:t>
            </a:r>
            <a:r>
              <a:rPr lang="en-US" dirty="0" smtClean="0">
                <a:cs typeface="Kalimati" pitchFamily="2"/>
              </a:rPr>
              <a:t>(</a:t>
            </a:r>
            <a:r>
              <a:rPr lang="ne-NP" dirty="0" smtClean="0">
                <a:cs typeface="Kalimati" pitchFamily="2"/>
              </a:rPr>
              <a:t>डिस्कइन्फेक्ट्यान्ट</a:t>
            </a:r>
            <a:r>
              <a:rPr lang="en-US" dirty="0" smtClean="0">
                <a:cs typeface="Kalimati" pitchFamily="2"/>
              </a:rPr>
              <a:t>)</a:t>
            </a:r>
            <a:endParaRPr lang="ne-NP" dirty="0" smtClean="0">
              <a:cs typeface="Kalimati" pitchFamily="2"/>
            </a:endParaRPr>
          </a:p>
        </p:txBody>
      </p:sp>
      <p:pic>
        <p:nvPicPr>
          <p:cNvPr id="4" name="Picture 2" descr="Govn.of Nepal"/>
          <p:cNvPicPr>
            <a:picLocks noChangeAspect="1" noChangeArrowheads="1"/>
          </p:cNvPicPr>
          <p:nvPr/>
        </p:nvPicPr>
        <p:blipFill>
          <a:blip r:embed="rId2" cstate="print"/>
          <a:srcRect/>
          <a:stretch>
            <a:fillRect/>
          </a:stretch>
        </p:blipFill>
        <p:spPr bwMode="auto">
          <a:xfrm>
            <a:off x="0" y="0"/>
            <a:ext cx="11430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669</TotalTime>
  <Words>3652</Words>
  <Application>Microsoft Office PowerPoint</Application>
  <PresentationFormat>On-screen Show (4:3)</PresentationFormat>
  <Paragraphs>688</Paragraphs>
  <Slides>49</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Equity</vt:lpstr>
      <vt:lpstr>Bitmap Image</vt:lpstr>
      <vt:lpstr>  विषादी सम्वन्धी कानूनी व्यवस्था र विषादी व्यवस्थापनमा  व्यवसायीहरुको भूमिका  </vt:lpstr>
      <vt:lpstr>विषादीका केही तथ्यहरु</vt:lpstr>
      <vt:lpstr>Classification of pesticide based on chemical structure </vt:lpstr>
      <vt:lpstr>विषादी जीवमा वा विरुवामा कसरि पस्दछ</vt:lpstr>
      <vt:lpstr>विषादीले मानव स्वास्थ्यमा असर</vt:lpstr>
      <vt:lpstr>स्वास्थ्य र वातावरणमा असर</vt:lpstr>
      <vt:lpstr>विषादीले मानव स्वास्थ्यमा पारेको असरको केही अध्ययनहरु</vt:lpstr>
      <vt:lpstr>    जीवनाशक विषादी व्यवस्थापन ऐनमा व्यवस्था</vt:lpstr>
      <vt:lpstr>विषादीले देहायका वस्तु समेत जनाउँदछ</vt:lpstr>
      <vt:lpstr>                                        विषादी व्यवसायी दर्ता,नविकरण र खारेजी</vt:lpstr>
      <vt:lpstr>पसलमा विषादीको व्यवस्थापन</vt:lpstr>
      <vt:lpstr>  विषादीको उपयुक्त विसर्जन कसरि गर्ने ?</vt:lpstr>
      <vt:lpstr>PowerPoint Presentation</vt:lpstr>
      <vt:lpstr>विषादी व्यवसायी र प्राविधिकको भूमिका </vt:lpstr>
      <vt:lpstr>विषादी व्यवसायी ……….</vt:lpstr>
      <vt:lpstr>विषादी व्यवसायी ……….</vt:lpstr>
      <vt:lpstr>विषादी व्यवसायीको जिम्मेवारी</vt:lpstr>
      <vt:lpstr>पत्र्जिकरण खारेज वा निलम्वन गर्न सक्ने </vt:lpstr>
      <vt:lpstr>                                              इजाजत पत्रलिनु पर्ने र खारेज गर्न सकिने</vt:lpstr>
      <vt:lpstr>   जीवनाशक विषादीको प्रयोग (दफा १८)</vt:lpstr>
      <vt:lpstr>वनस्पतिजन्य र जैविक विषादीको उत्पादन र प्रयोगलार्इ प्रोत्साहन गर्नु पर्ने(दफा २०)</vt:lpstr>
      <vt:lpstr>२०७५ मसिरसम्म  नेपालमा पत्र्जिकृत भएका विषादीहरु</vt:lpstr>
      <vt:lpstr>Classification of Registered Pesticide to WHO Classification </vt:lpstr>
      <vt:lpstr>रसायनिक विषादीको विकल्प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जीवनाशक विषादी उत्पादन तथा सश्‍लेषण (दफा २१)</vt:lpstr>
      <vt:lpstr>पत्र्जिकृत र प्रतिवन्धित विषादीको सूची</vt:lpstr>
      <vt:lpstr>पञ्जिकरण नगरिएका तथा प्रतिबन्धित जीवनाशक विषादीको प्रचार प्रसार गर्न नहुने (दफा २८)</vt:lpstr>
      <vt:lpstr>नेपालमा  प्रतिबन्धित भएका र हुने क्रममा रहेका विषादीहरु</vt:lpstr>
      <vt:lpstr>नेपालमा पत्र्जिकृत अति खतरनाक र खतरनाक विषादीहरु  (Status of Extremely &amp; Highly Hazardous Pesticides Registered  in Nepal)</vt:lpstr>
      <vt:lpstr>म्याद नाघेका विषादीको व्यवस्थापन (दफा २३)</vt:lpstr>
      <vt:lpstr>निरीक्षक नियुक्त गर्ने (दफा २४)</vt:lpstr>
      <vt:lpstr>कसूर, सजाय तथा क्षतिपूर्ति </vt:lpstr>
      <vt:lpstr>ljiffbL 5s{g] Joj;foLx?sf] e'ldsf</vt:lpstr>
      <vt:lpstr>;/sf/L lgsfosf] e"ldsf</vt:lpstr>
      <vt:lpstr>ljiffbL v'b|f ljqm]tf cg'udg ubf{ Wofg lbg'kg]{ ljifox?</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Registered Pesticides and Banned pesticides in Nepal</dc:title>
  <dc:creator>User_DELLi5</dc:creator>
  <cp:lastModifiedBy>Mahesh</cp:lastModifiedBy>
  <cp:revision>100</cp:revision>
  <dcterms:created xsi:type="dcterms:W3CDTF">2006-08-16T00:00:00Z</dcterms:created>
  <dcterms:modified xsi:type="dcterms:W3CDTF">2019-09-24T06:45:31Z</dcterms:modified>
</cp:coreProperties>
</file>